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Lst>
  <p:sldSz cx="9144000" cy="5143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8FB"/>
          </a:solidFill>
        </a:fill>
      </a:tcStyle>
    </a:wholeTbl>
    <a:band2H>
      <a:tcTxStyle b="def" i="def"/>
      <a:tcStyle>
        <a:tcBdr/>
        <a:fill>
          <a:solidFill>
            <a:srgbClr val="E8EDFD"/>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b="def" i="def"/>
      <a:tcStyle>
        <a:tcBdr/>
        <a:fill>
          <a:solidFill>
            <a:srgbClr val="EBEE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b="def" i="def"/>
      <a:tcStyle>
        <a:tcBdr/>
        <a:fill>
          <a:solidFill>
            <a:srgbClr val="FCFF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06" name="Shape 106"/>
          <p:cNvSpPr/>
          <p:nvPr>
            <p:ph type="sldImg"/>
          </p:nvPr>
        </p:nvSpPr>
        <p:spPr>
          <a:xfrm>
            <a:off x="1143000" y="685800"/>
            <a:ext cx="4572000" cy="3429000"/>
          </a:xfrm>
          <a:prstGeom prst="rect">
            <a:avLst/>
          </a:prstGeom>
        </p:spPr>
        <p:txBody>
          <a:bodyPr/>
          <a:lstStyle/>
          <a:p>
            <a:pPr/>
          </a:p>
        </p:txBody>
      </p:sp>
      <p:sp>
        <p:nvSpPr>
          <p:cNvPr id="107" name="Shape 10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exto del título"/>
          <p:cNvSpPr txBox="1"/>
          <p:nvPr>
            <p:ph type="title"/>
          </p:nvPr>
        </p:nvSpPr>
        <p:spPr>
          <a:xfrm>
            <a:off x="311708" y="744574"/>
            <a:ext cx="8520601" cy="2052601"/>
          </a:xfrm>
          <a:prstGeom prst="rect">
            <a:avLst/>
          </a:prstGeom>
        </p:spPr>
        <p:txBody>
          <a:bodyPr anchor="b"/>
          <a:lstStyle>
            <a:lvl1pPr algn="ctr">
              <a:defRPr sz="5200"/>
            </a:lvl1pPr>
          </a:lstStyle>
          <a:p>
            <a:pPr/>
            <a:r>
              <a:t>Texto del título</a:t>
            </a:r>
          </a:p>
        </p:txBody>
      </p:sp>
      <p:sp>
        <p:nvSpPr>
          <p:cNvPr id="12" name="Nivel de texto 1…"/>
          <p:cNvSpPr txBox="1"/>
          <p:nvPr>
            <p:ph type="body" sz="quarter" idx="1"/>
          </p:nvPr>
        </p:nvSpPr>
        <p:spPr>
          <a:xfrm>
            <a:off x="311699" y="2834125"/>
            <a:ext cx="8520602" cy="792601"/>
          </a:xfrm>
          <a:prstGeom prst="rect">
            <a:avLst/>
          </a:prstGeom>
        </p:spPr>
        <p:txBody>
          <a:bodyPr/>
          <a:lstStyle>
            <a:lvl1pPr marL="342900" indent="-228600" algn="ctr">
              <a:lnSpc>
                <a:spcPct val="100000"/>
              </a:lnSpc>
              <a:buClrTx/>
              <a:buSzTx/>
              <a:buFontTx/>
              <a:buNone/>
              <a:defRPr sz="2800"/>
            </a:lvl1pPr>
            <a:lvl2pPr marL="342900" indent="254000" algn="ctr">
              <a:lnSpc>
                <a:spcPct val="100000"/>
              </a:lnSpc>
              <a:buClrTx/>
              <a:buSzTx/>
              <a:buFontTx/>
              <a:buNone/>
              <a:defRPr sz="2800"/>
            </a:lvl2pPr>
            <a:lvl3pPr marL="342900" indent="711200" algn="ctr">
              <a:lnSpc>
                <a:spcPct val="100000"/>
              </a:lnSpc>
              <a:buClrTx/>
              <a:buSzTx/>
              <a:buFontTx/>
              <a:buNone/>
              <a:defRPr sz="2800"/>
            </a:lvl3pPr>
            <a:lvl4pPr marL="342900" indent="1168400" algn="ctr">
              <a:lnSpc>
                <a:spcPct val="100000"/>
              </a:lnSpc>
              <a:buClrTx/>
              <a:buSzTx/>
              <a:buFontTx/>
              <a:buNone/>
              <a:defRPr sz="2800"/>
            </a:lvl4pPr>
            <a:lvl5pPr marL="342900" indent="1625600" algn="ctr">
              <a:lnSpc>
                <a:spcPct val="100000"/>
              </a:lnSpc>
              <a:buClrTx/>
              <a:buSzTx/>
              <a:buFontTx/>
              <a:buNone/>
              <a:defRPr sz="2800"/>
            </a:lvl5pPr>
          </a:lstStyle>
          <a:p>
            <a:pPr/>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_NUMBER">
    <p:spTree>
      <p:nvGrpSpPr>
        <p:cNvPr id="1" name=""/>
        <p:cNvGrpSpPr/>
        <p:nvPr/>
      </p:nvGrpSpPr>
      <p:grpSpPr>
        <a:xfrm>
          <a:off x="0" y="0"/>
          <a:ext cx="0" cy="0"/>
          <a:chOff x="0" y="0"/>
          <a:chExt cx="0" cy="0"/>
        </a:xfrm>
      </p:grpSpPr>
      <p:sp>
        <p:nvSpPr>
          <p:cNvPr id="91" name="xx%"/>
          <p:cNvSpPr txBox="1"/>
          <p:nvPr>
            <p:ph type="title" hasCustomPrompt="1"/>
          </p:nvPr>
        </p:nvSpPr>
        <p:spPr>
          <a:xfrm>
            <a:off x="311699" y="1106125"/>
            <a:ext cx="8520602" cy="1963500"/>
          </a:xfrm>
          <a:prstGeom prst="rect">
            <a:avLst/>
          </a:prstGeom>
        </p:spPr>
        <p:txBody>
          <a:bodyPr anchor="b"/>
          <a:lstStyle>
            <a:lvl1pPr algn="ctr">
              <a:defRPr sz="12000"/>
            </a:lvl1pPr>
          </a:lstStyle>
          <a:p>
            <a:pPr/>
            <a:r>
              <a:t>xx%</a:t>
            </a:r>
          </a:p>
        </p:txBody>
      </p:sp>
      <p:sp>
        <p:nvSpPr>
          <p:cNvPr id="92" name="Nivel de texto 1…"/>
          <p:cNvSpPr txBox="1"/>
          <p:nvPr>
            <p:ph type="body" sz="half" idx="1"/>
          </p:nvPr>
        </p:nvSpPr>
        <p:spPr>
          <a:xfrm>
            <a:off x="311699" y="3152225"/>
            <a:ext cx="8520602" cy="1300800"/>
          </a:xfrm>
          <a:prstGeom prst="rect">
            <a:avLst/>
          </a:prstGeom>
        </p:spPr>
        <p:txBody>
          <a:bodyPr/>
          <a:lstStyle>
            <a:lvl1pPr algn="ctr"/>
            <a:lvl2pPr algn="ctr"/>
            <a:lvl3pPr algn="ctr"/>
            <a:lvl4pPr algn="ctr"/>
            <a:lvl5pPr algn="ctr"/>
          </a:lstStyle>
          <a:p>
            <a:pPr/>
            <a:r>
              <a:t>Nivel de texto 1</a:t>
            </a:r>
          </a:p>
          <a:p>
            <a:pPr lvl="1"/>
            <a:r>
              <a:t>Nivel de texto 2</a:t>
            </a:r>
          </a:p>
          <a:p>
            <a:pPr lvl="2"/>
            <a:r>
              <a:t>Nivel de texto 3</a:t>
            </a:r>
          </a:p>
          <a:p>
            <a:pPr lvl="3"/>
            <a:r>
              <a:t>Nivel de texto 4</a:t>
            </a:r>
          </a:p>
          <a:p>
            <a:pPr lvl="4"/>
            <a:r>
              <a:t>Nivel de texto 5</a:t>
            </a:r>
          </a:p>
        </p:txBody>
      </p:sp>
      <p:sp>
        <p:nvSpPr>
          <p:cNvPr id="93"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00"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_HEADER">
    <p:spTree>
      <p:nvGrpSpPr>
        <p:cNvPr id="1" name=""/>
        <p:cNvGrpSpPr/>
        <p:nvPr/>
      </p:nvGrpSpPr>
      <p:grpSpPr>
        <a:xfrm>
          <a:off x="0" y="0"/>
          <a:ext cx="0" cy="0"/>
          <a:chOff x="0" y="0"/>
          <a:chExt cx="0" cy="0"/>
        </a:xfrm>
      </p:grpSpPr>
      <p:sp>
        <p:nvSpPr>
          <p:cNvPr id="20" name="Texto del título"/>
          <p:cNvSpPr txBox="1"/>
          <p:nvPr>
            <p:ph type="title"/>
          </p:nvPr>
        </p:nvSpPr>
        <p:spPr>
          <a:xfrm>
            <a:off x="311699" y="2150849"/>
            <a:ext cx="8520602" cy="841801"/>
          </a:xfrm>
          <a:prstGeom prst="rect">
            <a:avLst/>
          </a:prstGeom>
        </p:spPr>
        <p:txBody>
          <a:bodyPr anchor="ctr"/>
          <a:lstStyle>
            <a:lvl1pPr algn="ctr">
              <a:defRPr sz="3600"/>
            </a:lvl1pPr>
          </a:lstStyle>
          <a:p>
            <a:pPr/>
            <a:r>
              <a:t>Texto del título</a:t>
            </a:r>
          </a:p>
        </p:txBody>
      </p:sp>
      <p:sp>
        <p:nvSpPr>
          <p:cNvPr id="2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AND_BODY">
    <p:spTree>
      <p:nvGrpSpPr>
        <p:cNvPr id="1" name=""/>
        <p:cNvGrpSpPr/>
        <p:nvPr/>
      </p:nvGrpSpPr>
      <p:grpSpPr>
        <a:xfrm>
          <a:off x="0" y="0"/>
          <a:ext cx="0" cy="0"/>
          <a:chOff x="0" y="0"/>
          <a:chExt cx="0" cy="0"/>
        </a:xfrm>
      </p:grpSpPr>
      <p:sp>
        <p:nvSpPr>
          <p:cNvPr id="28" name="Texto del título"/>
          <p:cNvSpPr txBox="1"/>
          <p:nvPr>
            <p:ph type="title"/>
          </p:nvPr>
        </p:nvSpPr>
        <p:spPr>
          <a:prstGeom prst="rect">
            <a:avLst/>
          </a:prstGeom>
        </p:spPr>
        <p:txBody>
          <a:bodyPr/>
          <a:lstStyle/>
          <a:p>
            <a:pPr/>
            <a:r>
              <a:t>Texto del título</a:t>
            </a:r>
          </a:p>
        </p:txBody>
      </p:sp>
      <p:sp>
        <p:nvSpPr>
          <p:cNvPr id="29" name="Nivel de texto 1…"/>
          <p:cNvSpPr txBox="1"/>
          <p:nvPr>
            <p:ph type="body" idx="1"/>
          </p:nvPr>
        </p:nvSpPr>
        <p:spPr>
          <a:prstGeom prst="rect">
            <a:avLst/>
          </a:prstGeom>
        </p:spPr>
        <p:txBody>
          <a:bodyPr/>
          <a:lstStyle/>
          <a:p>
            <a:pPr/>
            <a:r>
              <a:t>Nivel de texto 1</a:t>
            </a:r>
          </a:p>
          <a:p>
            <a:pPr lvl="1"/>
            <a:r>
              <a:t>Nivel de texto 2</a:t>
            </a:r>
          </a:p>
          <a:p>
            <a:pPr lvl="2"/>
            <a:r>
              <a:t>Nivel de texto 3</a:t>
            </a:r>
          </a:p>
          <a:p>
            <a:pPr lvl="3"/>
            <a:r>
              <a:t>Nivel de texto 4</a:t>
            </a:r>
          </a:p>
          <a:p>
            <a:pPr lvl="4"/>
            <a:r>
              <a:t>Nivel de texto 5</a:t>
            </a:r>
          </a:p>
        </p:txBody>
      </p:sp>
      <p:sp>
        <p:nvSpPr>
          <p:cNvPr id="30"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AND_TWO_COLUMNS">
    <p:spTree>
      <p:nvGrpSpPr>
        <p:cNvPr id="1" name=""/>
        <p:cNvGrpSpPr/>
        <p:nvPr/>
      </p:nvGrpSpPr>
      <p:grpSpPr>
        <a:xfrm>
          <a:off x="0" y="0"/>
          <a:ext cx="0" cy="0"/>
          <a:chOff x="0" y="0"/>
          <a:chExt cx="0" cy="0"/>
        </a:xfrm>
      </p:grpSpPr>
      <p:sp>
        <p:nvSpPr>
          <p:cNvPr id="37" name="Texto del título"/>
          <p:cNvSpPr txBox="1"/>
          <p:nvPr>
            <p:ph type="title"/>
          </p:nvPr>
        </p:nvSpPr>
        <p:spPr>
          <a:prstGeom prst="rect">
            <a:avLst/>
          </a:prstGeom>
        </p:spPr>
        <p:txBody>
          <a:bodyPr/>
          <a:lstStyle/>
          <a:p>
            <a:pPr/>
            <a:r>
              <a:t>Texto del título</a:t>
            </a:r>
          </a:p>
        </p:txBody>
      </p:sp>
      <p:sp>
        <p:nvSpPr>
          <p:cNvPr id="38" name="Nivel de texto 1…"/>
          <p:cNvSpPr txBox="1"/>
          <p:nvPr>
            <p:ph type="body" sz="half" idx="1"/>
          </p:nvPr>
        </p:nvSpPr>
        <p:spPr>
          <a:xfrm>
            <a:off x="311699" y="1152475"/>
            <a:ext cx="3999902" cy="3416400"/>
          </a:xfrm>
          <a:prstGeom prst="rect">
            <a:avLst/>
          </a:prstGeom>
        </p:spPr>
        <p:txBody>
          <a:bodyPr/>
          <a:lstStyle>
            <a:lvl1pPr indent="-317500">
              <a:buSzPts val="1400"/>
              <a:defRPr sz="1400"/>
            </a:lvl1pPr>
            <a:lvl2pPr marL="965200" indent="-355600">
              <a:buSzPts val="1400"/>
              <a:defRPr sz="1400"/>
            </a:lvl2pPr>
            <a:lvl3pPr marL="1422400" indent="-355600">
              <a:buSzPts val="1400"/>
              <a:defRPr sz="1400"/>
            </a:lvl3pPr>
            <a:lvl4pPr marL="1879600" indent="-355600">
              <a:buSzPts val="1400"/>
              <a:defRPr sz="1400"/>
            </a:lvl4pPr>
            <a:lvl5pPr marL="2336800" indent="-355600">
              <a:buSzPts val="1400"/>
              <a:defRPr sz="1400"/>
            </a:lvl5pPr>
          </a:lstStyle>
          <a:p>
            <a:pPr/>
            <a:r>
              <a:t>Nivel de texto 1</a:t>
            </a:r>
          </a:p>
          <a:p>
            <a:pPr lvl="1"/>
            <a:r>
              <a:t>Nivel de texto 2</a:t>
            </a:r>
          </a:p>
          <a:p>
            <a:pPr lvl="2"/>
            <a:r>
              <a:t>Nivel de texto 3</a:t>
            </a:r>
          </a:p>
          <a:p>
            <a:pPr lvl="3"/>
            <a:r>
              <a:t>Nivel de texto 4</a:t>
            </a:r>
          </a:p>
          <a:p>
            <a:pPr lvl="4"/>
            <a:r>
              <a:t>Nivel de texto 5</a:t>
            </a:r>
          </a:p>
        </p:txBody>
      </p:sp>
      <p:sp>
        <p:nvSpPr>
          <p:cNvPr id="39" name="Google Shape;23;p5"/>
          <p:cNvSpPr txBox="1"/>
          <p:nvPr>
            <p:ph type="body" sz="half" idx="21"/>
          </p:nvPr>
        </p:nvSpPr>
        <p:spPr>
          <a:xfrm>
            <a:off x="4832399" y="1152475"/>
            <a:ext cx="3999902" cy="3416400"/>
          </a:xfrm>
          <a:prstGeom prst="rect">
            <a:avLst/>
          </a:prstGeom>
        </p:spPr>
        <p:txBody>
          <a:bodyPr/>
          <a:lstStyle/>
          <a:p>
            <a:pPr indent="-317500">
              <a:buSzPts val="1400"/>
              <a:defRPr sz="1400"/>
            </a:pPr>
          </a:p>
        </p:txBody>
      </p:sp>
      <p:sp>
        <p:nvSpPr>
          <p:cNvPr id="40"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ONLY">
    <p:spTree>
      <p:nvGrpSpPr>
        <p:cNvPr id="1" name=""/>
        <p:cNvGrpSpPr/>
        <p:nvPr/>
      </p:nvGrpSpPr>
      <p:grpSpPr>
        <a:xfrm>
          <a:off x="0" y="0"/>
          <a:ext cx="0" cy="0"/>
          <a:chOff x="0" y="0"/>
          <a:chExt cx="0" cy="0"/>
        </a:xfrm>
      </p:grpSpPr>
      <p:sp>
        <p:nvSpPr>
          <p:cNvPr id="47" name="Texto del título"/>
          <p:cNvSpPr txBox="1"/>
          <p:nvPr>
            <p:ph type="title"/>
          </p:nvPr>
        </p:nvSpPr>
        <p:spPr>
          <a:prstGeom prst="rect">
            <a:avLst/>
          </a:prstGeom>
        </p:spPr>
        <p:txBody>
          <a:bodyPr/>
          <a:lstStyle/>
          <a:p>
            <a:pPr/>
            <a:r>
              <a:t>Texto del título</a:t>
            </a:r>
          </a:p>
        </p:txBody>
      </p:sp>
      <p:sp>
        <p:nvSpPr>
          <p:cNvPr id="48"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NE_COLUMN_TEXT">
    <p:spTree>
      <p:nvGrpSpPr>
        <p:cNvPr id="1" name=""/>
        <p:cNvGrpSpPr/>
        <p:nvPr/>
      </p:nvGrpSpPr>
      <p:grpSpPr>
        <a:xfrm>
          <a:off x="0" y="0"/>
          <a:ext cx="0" cy="0"/>
          <a:chOff x="0" y="0"/>
          <a:chExt cx="0" cy="0"/>
        </a:xfrm>
      </p:grpSpPr>
      <p:sp>
        <p:nvSpPr>
          <p:cNvPr id="55" name="Texto del título"/>
          <p:cNvSpPr txBox="1"/>
          <p:nvPr>
            <p:ph type="title"/>
          </p:nvPr>
        </p:nvSpPr>
        <p:spPr>
          <a:xfrm>
            <a:off x="311699" y="555600"/>
            <a:ext cx="2808001" cy="755700"/>
          </a:xfrm>
          <a:prstGeom prst="rect">
            <a:avLst/>
          </a:prstGeom>
        </p:spPr>
        <p:txBody>
          <a:bodyPr anchor="b"/>
          <a:lstStyle>
            <a:lvl1pPr>
              <a:defRPr sz="2400"/>
            </a:lvl1pPr>
          </a:lstStyle>
          <a:p>
            <a:pPr/>
            <a:r>
              <a:t>Texto del título</a:t>
            </a:r>
          </a:p>
        </p:txBody>
      </p:sp>
      <p:sp>
        <p:nvSpPr>
          <p:cNvPr id="56" name="Nivel de texto 1…"/>
          <p:cNvSpPr txBox="1"/>
          <p:nvPr>
            <p:ph type="body" sz="quarter" idx="1"/>
          </p:nvPr>
        </p:nvSpPr>
        <p:spPr>
          <a:xfrm>
            <a:off x="311699" y="1389599"/>
            <a:ext cx="2808001" cy="3179401"/>
          </a:xfrm>
          <a:prstGeom prst="rect">
            <a:avLst/>
          </a:prstGeom>
        </p:spPr>
        <p:txBody>
          <a:bodyPr/>
          <a:lstStyle>
            <a:lvl1pPr indent="-304800">
              <a:buSzPts val="1200"/>
              <a:defRPr sz="1200"/>
            </a:lvl1pPr>
            <a:lvl2pPr marL="914400" indent="-304800">
              <a:buSzPts val="1200"/>
              <a:defRPr sz="1200"/>
            </a:lvl2pPr>
            <a:lvl3pPr marL="1371600" indent="-304800">
              <a:buSzPts val="1200"/>
              <a:defRPr sz="1200"/>
            </a:lvl3pPr>
            <a:lvl4pPr marL="1828800" indent="-304800">
              <a:buSzPts val="1200"/>
              <a:defRPr sz="1200"/>
            </a:lvl4pPr>
            <a:lvl5pPr marL="2286000" indent="-304800">
              <a:buSzPts val="1200"/>
              <a:defRPr sz="1200"/>
            </a:lvl5pPr>
          </a:lstStyle>
          <a:p>
            <a:pPr/>
            <a:r>
              <a:t>Nivel de texto 1</a:t>
            </a:r>
          </a:p>
          <a:p>
            <a:pPr lvl="1"/>
            <a:r>
              <a:t>Nivel de texto 2</a:t>
            </a:r>
          </a:p>
          <a:p>
            <a:pPr lvl="2"/>
            <a:r>
              <a:t>Nivel de texto 3</a:t>
            </a:r>
          </a:p>
          <a:p>
            <a:pPr lvl="3"/>
            <a:r>
              <a:t>Nivel de texto 4</a:t>
            </a:r>
          </a:p>
          <a:p>
            <a:pPr lvl="4"/>
            <a:r>
              <a:t>Nivel de texto 5</a:t>
            </a:r>
          </a:p>
        </p:txBody>
      </p:sp>
      <p:sp>
        <p:nvSpPr>
          <p:cNvPr id="57"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MAIN_POINT">
    <p:spTree>
      <p:nvGrpSpPr>
        <p:cNvPr id="1" name=""/>
        <p:cNvGrpSpPr/>
        <p:nvPr/>
      </p:nvGrpSpPr>
      <p:grpSpPr>
        <a:xfrm>
          <a:off x="0" y="0"/>
          <a:ext cx="0" cy="0"/>
          <a:chOff x="0" y="0"/>
          <a:chExt cx="0" cy="0"/>
        </a:xfrm>
      </p:grpSpPr>
      <p:sp>
        <p:nvSpPr>
          <p:cNvPr id="64" name="Texto del título"/>
          <p:cNvSpPr txBox="1"/>
          <p:nvPr>
            <p:ph type="title"/>
          </p:nvPr>
        </p:nvSpPr>
        <p:spPr>
          <a:xfrm>
            <a:off x="490250" y="450149"/>
            <a:ext cx="6367801" cy="4090801"/>
          </a:xfrm>
          <a:prstGeom prst="rect">
            <a:avLst/>
          </a:prstGeom>
        </p:spPr>
        <p:txBody>
          <a:bodyPr anchor="ctr"/>
          <a:lstStyle>
            <a:lvl1pPr>
              <a:defRPr sz="4800"/>
            </a:lvl1pPr>
          </a:lstStyle>
          <a:p>
            <a:pPr/>
            <a:r>
              <a:t>Texto del título</a:t>
            </a:r>
          </a:p>
        </p:txBody>
      </p:sp>
      <p:sp>
        <p:nvSpPr>
          <p:cNvPr id="6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_TITLE_AND_DESCRIPTION">
    <p:spTree>
      <p:nvGrpSpPr>
        <p:cNvPr id="1" name=""/>
        <p:cNvGrpSpPr/>
        <p:nvPr/>
      </p:nvGrpSpPr>
      <p:grpSpPr>
        <a:xfrm>
          <a:off x="0" y="0"/>
          <a:ext cx="0" cy="0"/>
          <a:chOff x="0" y="0"/>
          <a:chExt cx="0" cy="0"/>
        </a:xfrm>
      </p:grpSpPr>
      <p:sp>
        <p:nvSpPr>
          <p:cNvPr id="72" name="Google Shape;36;p9"/>
          <p:cNvSpPr/>
          <p:nvPr/>
        </p:nvSpPr>
        <p:spPr>
          <a:xfrm>
            <a:off x="4572000" y="-125"/>
            <a:ext cx="4572000" cy="5143501"/>
          </a:xfrm>
          <a:prstGeom prst="rect">
            <a:avLst/>
          </a:prstGeom>
          <a:solidFill>
            <a:srgbClr val="EEEEEE"/>
          </a:solidFill>
          <a:ln w="12700">
            <a:miter lim="400000"/>
          </a:ln>
        </p:spPr>
        <p:txBody>
          <a:bodyPr lIns="45719" rIns="45719" anchor="ctr"/>
          <a:lstStyle/>
          <a:p>
            <a:pPr/>
          </a:p>
        </p:txBody>
      </p:sp>
      <p:sp>
        <p:nvSpPr>
          <p:cNvPr id="73" name="Texto del título"/>
          <p:cNvSpPr txBox="1"/>
          <p:nvPr>
            <p:ph type="title"/>
          </p:nvPr>
        </p:nvSpPr>
        <p:spPr>
          <a:xfrm>
            <a:off x="265500" y="1233175"/>
            <a:ext cx="4045200" cy="1482301"/>
          </a:xfrm>
          <a:prstGeom prst="rect">
            <a:avLst/>
          </a:prstGeom>
        </p:spPr>
        <p:txBody>
          <a:bodyPr anchor="b"/>
          <a:lstStyle>
            <a:lvl1pPr algn="ctr">
              <a:defRPr sz="4200"/>
            </a:lvl1pPr>
          </a:lstStyle>
          <a:p>
            <a:pPr/>
            <a:r>
              <a:t>Texto del título</a:t>
            </a:r>
          </a:p>
        </p:txBody>
      </p:sp>
      <p:sp>
        <p:nvSpPr>
          <p:cNvPr id="74" name="Nivel de texto 1…"/>
          <p:cNvSpPr txBox="1"/>
          <p:nvPr>
            <p:ph type="body" sz="quarter" idx="1"/>
          </p:nvPr>
        </p:nvSpPr>
        <p:spPr>
          <a:xfrm>
            <a:off x="265500" y="2803075"/>
            <a:ext cx="4045200" cy="1235101"/>
          </a:xfrm>
          <a:prstGeom prst="rect">
            <a:avLst/>
          </a:prstGeom>
        </p:spPr>
        <p:txBody>
          <a:bodyPr/>
          <a:lstStyle>
            <a:lvl1pPr marL="342900" indent="-228600" algn="ctr">
              <a:lnSpc>
                <a:spcPct val="100000"/>
              </a:lnSpc>
              <a:buClrTx/>
              <a:buSzTx/>
              <a:buFontTx/>
              <a:buNone/>
              <a:defRPr sz="2100"/>
            </a:lvl1pPr>
            <a:lvl2pPr marL="342900" indent="254000" algn="ctr">
              <a:lnSpc>
                <a:spcPct val="100000"/>
              </a:lnSpc>
              <a:buClrTx/>
              <a:buSzTx/>
              <a:buFontTx/>
              <a:buNone/>
              <a:defRPr sz="2100"/>
            </a:lvl2pPr>
            <a:lvl3pPr marL="342900" indent="711200" algn="ctr">
              <a:lnSpc>
                <a:spcPct val="100000"/>
              </a:lnSpc>
              <a:buClrTx/>
              <a:buSzTx/>
              <a:buFontTx/>
              <a:buNone/>
              <a:defRPr sz="2100"/>
            </a:lvl3pPr>
            <a:lvl4pPr marL="342900" indent="1168400" algn="ctr">
              <a:lnSpc>
                <a:spcPct val="100000"/>
              </a:lnSpc>
              <a:buClrTx/>
              <a:buSzTx/>
              <a:buFontTx/>
              <a:buNone/>
              <a:defRPr sz="2100"/>
            </a:lvl4pPr>
            <a:lvl5pPr marL="342900" indent="1625600" algn="ctr">
              <a:lnSpc>
                <a:spcPct val="100000"/>
              </a:lnSpc>
              <a:buClrTx/>
              <a:buSzTx/>
              <a:buFontTx/>
              <a:buNone/>
              <a:defRPr sz="2100"/>
            </a:lvl5pPr>
          </a:lstStyle>
          <a:p>
            <a:pPr/>
            <a:r>
              <a:t>Nivel de texto 1</a:t>
            </a:r>
          </a:p>
          <a:p>
            <a:pPr lvl="1"/>
            <a:r>
              <a:t>Nivel de texto 2</a:t>
            </a:r>
          </a:p>
          <a:p>
            <a:pPr lvl="2"/>
            <a:r>
              <a:t>Nivel de texto 3</a:t>
            </a:r>
          </a:p>
          <a:p>
            <a:pPr lvl="3"/>
            <a:r>
              <a:t>Nivel de texto 4</a:t>
            </a:r>
          </a:p>
          <a:p>
            <a:pPr lvl="4"/>
            <a:r>
              <a:t>Nivel de texto 5</a:t>
            </a:r>
          </a:p>
        </p:txBody>
      </p:sp>
      <p:sp>
        <p:nvSpPr>
          <p:cNvPr id="75" name="Google Shape;39;p9"/>
          <p:cNvSpPr txBox="1"/>
          <p:nvPr>
            <p:ph type="body" sz="half" idx="21"/>
          </p:nvPr>
        </p:nvSpPr>
        <p:spPr>
          <a:xfrm>
            <a:off x="4939500" y="724074"/>
            <a:ext cx="3837000" cy="3695102"/>
          </a:xfrm>
          <a:prstGeom prst="rect">
            <a:avLst/>
          </a:prstGeom>
        </p:spPr>
        <p:txBody>
          <a:bodyPr anchor="ctr"/>
          <a:lstStyle/>
          <a:p>
            <a:pPr/>
          </a:p>
        </p:txBody>
      </p:sp>
      <p:sp>
        <p:nvSpPr>
          <p:cNvPr id="76"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APTION_ONLY">
    <p:spTree>
      <p:nvGrpSpPr>
        <p:cNvPr id="1" name=""/>
        <p:cNvGrpSpPr/>
        <p:nvPr/>
      </p:nvGrpSpPr>
      <p:grpSpPr>
        <a:xfrm>
          <a:off x="0" y="0"/>
          <a:ext cx="0" cy="0"/>
          <a:chOff x="0" y="0"/>
          <a:chExt cx="0" cy="0"/>
        </a:xfrm>
      </p:grpSpPr>
      <p:sp>
        <p:nvSpPr>
          <p:cNvPr id="83" name="Nivel de texto 1…"/>
          <p:cNvSpPr txBox="1"/>
          <p:nvPr>
            <p:ph type="body" sz="quarter" idx="1"/>
          </p:nvPr>
        </p:nvSpPr>
        <p:spPr>
          <a:xfrm>
            <a:off x="311699" y="4230575"/>
            <a:ext cx="5998802" cy="605101"/>
          </a:xfrm>
          <a:prstGeom prst="rect">
            <a:avLst/>
          </a:prstGeom>
        </p:spPr>
        <p:txBody>
          <a:bodyPr anchor="ctr"/>
          <a:lstStyle>
            <a:lvl1pPr marL="228600" indent="0">
              <a:lnSpc>
                <a:spcPct val="100000"/>
              </a:lnSpc>
              <a:buClrTx/>
              <a:buSzTx/>
              <a:buFontTx/>
              <a:buNone/>
            </a:lvl1pPr>
            <a:lvl2pPr>
              <a:lnSpc>
                <a:spcPct val="100000"/>
              </a:lnSpc>
              <a:buClrTx/>
              <a:buFontTx/>
            </a:lvl2pPr>
            <a:lvl3pPr>
              <a:lnSpc>
                <a:spcPct val="100000"/>
              </a:lnSpc>
              <a:buClrTx/>
              <a:buFontTx/>
            </a:lvl3pPr>
            <a:lvl4pPr>
              <a:lnSpc>
                <a:spcPct val="100000"/>
              </a:lnSpc>
              <a:buClrTx/>
              <a:buFontTx/>
            </a:lvl4pPr>
            <a:lvl5pPr>
              <a:lnSpc>
                <a:spcPct val="100000"/>
              </a:lnSpc>
              <a:buClrTx/>
              <a:buFontTx/>
            </a:lvl5pPr>
          </a:lstStyle>
          <a:p>
            <a:pPr/>
            <a:r>
              <a:t>Nivel de texto 1</a:t>
            </a:r>
          </a:p>
          <a:p>
            <a:pPr lvl="1"/>
            <a:r>
              <a:t>Nivel de texto 2</a:t>
            </a:r>
          </a:p>
          <a:p>
            <a:pPr lvl="2"/>
            <a:r>
              <a:t>Nivel de texto 3</a:t>
            </a:r>
          </a:p>
          <a:p>
            <a:pPr lvl="3"/>
            <a:r>
              <a:t>Nivel de texto 4</a:t>
            </a:r>
          </a:p>
          <a:p>
            <a:pPr lvl="4"/>
            <a:r>
              <a:t>Nivel de texto 5</a:t>
            </a:r>
          </a:p>
        </p:txBody>
      </p:sp>
      <p:sp>
        <p:nvSpPr>
          <p:cNvPr id="8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exto del título"/>
          <p:cNvSpPr txBox="1"/>
          <p:nvPr>
            <p:ph type="title"/>
          </p:nvPr>
        </p:nvSpPr>
        <p:spPr>
          <a:xfrm>
            <a:off x="311699" y="445025"/>
            <a:ext cx="8520602" cy="5727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r>
              <a:t>Texto del título</a:t>
            </a:r>
          </a:p>
        </p:txBody>
      </p:sp>
      <p:sp>
        <p:nvSpPr>
          <p:cNvPr id="3" name="Nivel de texto 1…"/>
          <p:cNvSpPr txBox="1"/>
          <p:nvPr>
            <p:ph type="body" idx="1"/>
          </p:nvPr>
        </p:nvSpPr>
        <p:spPr>
          <a:xfrm>
            <a:off x="311699" y="1152475"/>
            <a:ext cx="8520602" cy="341640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p:nvPr>
            <p:ph type="sldNum" sz="quarter" idx="2"/>
          </p:nvPr>
        </p:nvSpPr>
        <p:spPr>
          <a:xfrm>
            <a:off x="8684345" y="4700819"/>
            <a:ext cx="336813" cy="318396"/>
          </a:xfrm>
          <a:prstGeom prst="rect">
            <a:avLst/>
          </a:prstGeom>
          <a:ln w="12700">
            <a:miter lim="400000"/>
          </a:ln>
        </p:spPr>
        <p:txBody>
          <a:bodyPr wrap="none" lIns="91424" tIns="91424" rIns="91424" bIns="91424" anchor="ctr">
            <a:normAutofit fontScale="100000" lnSpcReduction="0"/>
          </a:bodyPr>
          <a:lstStyle>
            <a:lvl1pPr algn="r">
              <a:defRPr sz="1000">
                <a:solidFill>
                  <a:schemeClr val="accent2">
                    <a:lumOff val="21764"/>
                  </a:schemeClr>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b="0" baseline="0" cap="none" i="0" spc="0" strike="noStrike" sz="2800" u="none">
          <a:solidFill>
            <a:srgbClr val="000000"/>
          </a:solidFill>
          <a:uFillTx/>
          <a:latin typeface="+mn-lt"/>
          <a:ea typeface="+mn-ea"/>
          <a:cs typeface="+mn-cs"/>
          <a:sym typeface="Arial"/>
        </a:defRPr>
      </a:lvl9pPr>
    </p:titleStyle>
    <p:bodyStyle>
      <a:lvl1pPr marL="457200" marR="0" indent="-342900"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solidFill>
            <a:schemeClr val="accent2">
              <a:lumOff val="21764"/>
            </a:schemeClr>
          </a:solidFill>
          <a:uFillTx/>
          <a:latin typeface="+mn-lt"/>
          <a:ea typeface="+mn-ea"/>
          <a:cs typeface="+mn-cs"/>
          <a:sym typeface="Arial"/>
        </a:defRPr>
      </a:lvl1pPr>
      <a:lvl2pPr marL="1005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solidFill>
            <a:schemeClr val="accent2">
              <a:lumOff val="21764"/>
            </a:schemeClr>
          </a:solidFill>
          <a:uFillTx/>
          <a:latin typeface="+mn-lt"/>
          <a:ea typeface="+mn-ea"/>
          <a:cs typeface="+mn-cs"/>
          <a:sym typeface="Arial"/>
        </a:defRPr>
      </a:lvl2pPr>
      <a:lvl3pPr marL="1462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solidFill>
            <a:schemeClr val="accent2">
              <a:lumOff val="21764"/>
            </a:schemeClr>
          </a:solidFill>
          <a:uFillTx/>
          <a:latin typeface="+mn-lt"/>
          <a:ea typeface="+mn-ea"/>
          <a:cs typeface="+mn-cs"/>
          <a:sym typeface="Arial"/>
        </a:defRPr>
      </a:lvl3pPr>
      <a:lvl4pPr marL="1919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solidFill>
            <a:schemeClr val="accent2">
              <a:lumOff val="21764"/>
            </a:schemeClr>
          </a:solidFill>
          <a:uFillTx/>
          <a:latin typeface="+mn-lt"/>
          <a:ea typeface="+mn-ea"/>
          <a:cs typeface="+mn-cs"/>
          <a:sym typeface="Arial"/>
        </a:defRPr>
      </a:lvl4pPr>
      <a:lvl5pPr marL="23767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solidFill>
            <a:schemeClr val="accent2">
              <a:lumOff val="21764"/>
            </a:schemeClr>
          </a:solidFill>
          <a:uFillTx/>
          <a:latin typeface="+mn-lt"/>
          <a:ea typeface="+mn-ea"/>
          <a:cs typeface="+mn-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solidFill>
            <a:schemeClr val="accent2">
              <a:lumOff val="21764"/>
            </a:schemeClr>
          </a:solidFill>
          <a:uFillTx/>
          <a:latin typeface="+mn-lt"/>
          <a:ea typeface="+mn-ea"/>
          <a:cs typeface="+mn-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solidFill>
            <a:schemeClr val="accent2">
              <a:lumOff val="21764"/>
            </a:schemeClr>
          </a:solidFill>
          <a:uFillTx/>
          <a:latin typeface="+mn-lt"/>
          <a:ea typeface="+mn-ea"/>
          <a:cs typeface="+mn-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solidFill>
            <a:schemeClr val="accent2">
              <a:lumOff val="21764"/>
            </a:schemeClr>
          </a:solidFill>
          <a:uFillTx/>
          <a:latin typeface="+mn-lt"/>
          <a:ea typeface="+mn-ea"/>
          <a:cs typeface="+mn-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solidFill>
            <a:schemeClr val="accent2">
              <a:lumOff val="21764"/>
            </a:schemeClr>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19.png"/><Relationship Id="rId4" Type="http://schemas.openxmlformats.org/officeDocument/2006/relationships/slide" Target="slide5.xml"/><Relationship Id="rId5" Type="http://schemas.openxmlformats.org/officeDocument/2006/relationships/image" Target="../media/image2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png"/><Relationship Id="rId3" Type="http://schemas.openxmlformats.org/officeDocument/2006/relationships/slide" Target="slide5.xml"/><Relationship Id="rId4" Type="http://schemas.openxmlformats.org/officeDocument/2006/relationships/image" Target="../media/image2.png"/><Relationship Id="rId5" Type="http://schemas.openxmlformats.org/officeDocument/2006/relationships/image" Target="../media/image2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png"/><Relationship Id="rId3" Type="http://schemas.openxmlformats.org/officeDocument/2006/relationships/image" Target="../media/image2.png"/><Relationship Id="rId4" Type="http://schemas.openxmlformats.org/officeDocument/2006/relationships/slide" Target="slide5.xml"/><Relationship Id="rId5" Type="http://schemas.openxmlformats.org/officeDocument/2006/relationships/image" Target="../media/image2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25.png"/><Relationship Id="rId4" Type="http://schemas.openxmlformats.org/officeDocument/2006/relationships/slide" Target="slide5.xml"/><Relationship Id="rId5" Type="http://schemas.openxmlformats.org/officeDocument/2006/relationships/image" Target="../media/image2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png"/><Relationship Id="rId3" Type="http://schemas.openxmlformats.org/officeDocument/2006/relationships/image" Target="../media/image2.png"/><Relationship Id="rId4" Type="http://schemas.openxmlformats.org/officeDocument/2006/relationships/image" Target="../media/image28.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29.png"/><Relationship Id="rId4" Type="http://schemas.openxmlformats.org/officeDocument/2006/relationships/slide" Target="slide5.xml"/><Relationship Id="rId5" Type="http://schemas.openxmlformats.org/officeDocument/2006/relationships/image" Target="../media/image30.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slide" Target="slide5.xml"/><Relationship Id="rId5" Type="http://schemas.openxmlformats.org/officeDocument/2006/relationships/image" Target="../media/image3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png"/><Relationship Id="rId3" Type="http://schemas.openxmlformats.org/officeDocument/2006/relationships/image" Target="../media/image2.png"/><Relationship Id="rId4" Type="http://schemas.openxmlformats.org/officeDocument/2006/relationships/hyperlink" Target="https://www.facebook.com/elrinconpanadero/" TargetMode="External"/><Relationship Id="rId5" Type="http://schemas.openxmlformats.org/officeDocument/2006/relationships/image" Target="../media/image34.png"/><Relationship Id="rId6" Type="http://schemas.openxmlformats.org/officeDocument/2006/relationships/hyperlink" Target="https://www.facebook.com/tymxoficial" TargetMode="External"/><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0" Type="http://schemas.openxmlformats.org/officeDocument/2006/relationships/hyperlink" Target="https://www.facebook.com/inglesindividualoficial" TargetMode="External"/><Relationship Id="rId11" Type="http://schemas.openxmlformats.org/officeDocument/2006/relationships/image" Target="../media/image38.png"/><Relationship Id="rId12" Type="http://schemas.openxmlformats.org/officeDocument/2006/relationships/image" Target="../media/image39.png"/><Relationship Id="rId13" Type="http://schemas.openxmlformats.org/officeDocument/2006/relationships/image" Target="../media/image40.png"/><Relationship Id="rId14" Type="http://schemas.openxmlformats.org/officeDocument/2006/relationships/image" Target="../media/image41.png"/><Relationship Id="rId15" Type="http://schemas.openxmlformats.org/officeDocument/2006/relationships/image" Target="../media/image42.png"/><Relationship Id="rId16" Type="http://schemas.openxmlformats.org/officeDocument/2006/relationships/image" Target="../media/image43.png"/><Relationship Id="rId17" Type="http://schemas.openxmlformats.org/officeDocument/2006/relationships/image" Target="../media/image44.png"/><Relationship Id="rId18" Type="http://schemas.openxmlformats.org/officeDocument/2006/relationships/slide" Target="slide5.xml"/><Relationship Id="rId19" Type="http://schemas.openxmlformats.org/officeDocument/2006/relationships/image" Target="../media/image45.png"/><Relationship Id="rId20" Type="http://schemas.openxmlformats.org/officeDocument/2006/relationships/image" Target="../media/image46.png"/><Relationship Id="rId21" Type="http://schemas.openxmlformats.org/officeDocument/2006/relationships/image" Target="../media/image47.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48.png"/><Relationship Id="rId4" Type="http://schemas.openxmlformats.org/officeDocument/2006/relationships/slide" Target="slide5.xml"/><Relationship Id="rId5" Type="http://schemas.openxmlformats.org/officeDocument/2006/relationships/image" Target="../media/image49.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50.png"/><Relationship Id="rId4" Type="http://schemas.openxmlformats.org/officeDocument/2006/relationships/slide" Target="slide5.xml"/><Relationship Id="rId5" Type="http://schemas.openxmlformats.org/officeDocument/2006/relationships/image" Target="../media/image3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1.jpeg"/><Relationship Id="rId5" Type="http://schemas.openxmlformats.org/officeDocument/2006/relationships/image" Target="../media/image2.png"/><Relationship Id="rId6" Type="http://schemas.openxmlformats.org/officeDocument/2006/relationships/image" Target="../media/image5.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roblox.com/games/11829534940/Crayola-Land" TargetMode="External"/><Relationship Id="rId3" Type="http://schemas.openxmlformats.org/officeDocument/2006/relationships/image" Target="../media/image51.png"/><Relationship Id="rId4" Type="http://schemas.openxmlformats.org/officeDocument/2006/relationships/image" Target="../media/image33.png"/><Relationship Id="rId5" Type="http://schemas.openxmlformats.org/officeDocument/2006/relationships/image" Target="../media/image2.png"/><Relationship Id="rId6" Type="http://schemas.openxmlformats.org/officeDocument/2006/relationships/hyperlink" Target="https://figment.com.mx/sitio/projects/train" TargetMode="External"/><Relationship Id="rId7" Type="http://schemas.openxmlformats.org/officeDocument/2006/relationships/image" Target="../media/image52.png"/><Relationship Id="rId8" Type="http://schemas.openxmlformats.org/officeDocument/2006/relationships/hyperlink" Target="https://figment.com.mx/sitio/projects/audi" TargetMode="External"/><Relationship Id="rId9" Type="http://schemas.openxmlformats.org/officeDocument/2006/relationships/image" Target="../media/image53.png"/><Relationship Id="rId10" Type="http://schemas.openxmlformats.org/officeDocument/2006/relationships/hyperlink" Target="https://www.youtube.com/watch?v=JtBdwT5TOqg" TargetMode="External"/><Relationship Id="rId11" Type="http://schemas.openxmlformats.org/officeDocument/2006/relationships/image" Target="../media/image54.png"/><Relationship Id="rId12" Type="http://schemas.openxmlformats.org/officeDocument/2006/relationships/hyperlink" Target="https://www.youtube.com/shorts/7gshAdifjGw" TargetMode="External"/><Relationship Id="rId13" Type="http://schemas.openxmlformats.org/officeDocument/2006/relationships/image" Target="../media/image55.png"/><Relationship Id="rId14" Type="http://schemas.openxmlformats.org/officeDocument/2006/relationships/hyperlink" Target="https://www.youtube.com/watch?v=Qh31c1RTSD8" TargetMode="External"/><Relationship Id="rId15" Type="http://schemas.openxmlformats.org/officeDocument/2006/relationships/image" Target="../media/image56.png"/><Relationship Id="rId16" Type="http://schemas.openxmlformats.org/officeDocument/2006/relationships/image" Target="../media/image45.png"/><Relationship Id="rId17" Type="http://schemas.openxmlformats.org/officeDocument/2006/relationships/hyperlink" Target="https://www.youtube.com/shorts/yszvP1jgrhY" TargetMode="External"/><Relationship Id="rId18" Type="http://schemas.openxmlformats.org/officeDocument/2006/relationships/image" Target="../media/image57.png"/><Relationship Id="rId19" Type="http://schemas.openxmlformats.org/officeDocument/2006/relationships/image" Target="../media/image58.png"/><Relationship Id="rId20" Type="http://schemas.openxmlformats.org/officeDocument/2006/relationships/image" Target="../media/image59.png"/><Relationship Id="rId21" Type="http://schemas.openxmlformats.org/officeDocument/2006/relationships/image" Target="../media/image60.png"/><Relationship Id="rId22" Type="http://schemas.openxmlformats.org/officeDocument/2006/relationships/image" Target="../media/image61.png"/><Relationship Id="rId23" Type="http://schemas.openxmlformats.org/officeDocument/2006/relationships/slide" Target="slide5.xml"/><Relationship Id="rId24" Type="http://schemas.openxmlformats.org/officeDocument/2006/relationships/image" Target="../media/image62.png"/><Relationship Id="rId25" Type="http://schemas.openxmlformats.org/officeDocument/2006/relationships/image" Target="../media/image39.png"/><Relationship Id="rId26" Type="http://schemas.openxmlformats.org/officeDocument/2006/relationships/hyperlink" Target="https://figment.com.mx/sitio/projects/boligoma" TargetMode="External"/><Relationship Id="rId27" Type="http://schemas.openxmlformats.org/officeDocument/2006/relationships/image" Target="../media/image63.png"/><Relationship Id="rId28" Type="http://schemas.openxmlformats.org/officeDocument/2006/relationships/hyperlink" Target="https://www.youtube.com/watch?v=GH0OIhlNN0U&amp;t=1s" TargetMode="External"/><Relationship Id="rId29" Type="http://schemas.openxmlformats.org/officeDocument/2006/relationships/image" Target="../media/image46.png"/><Relationship Id="rId30" Type="http://schemas.openxmlformats.org/officeDocument/2006/relationships/image" Target="../media/image47.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64.png"/><Relationship Id="rId4" Type="http://schemas.openxmlformats.org/officeDocument/2006/relationships/slide" Target="slide5.xml"/><Relationship Id="rId5" Type="http://schemas.openxmlformats.org/officeDocument/2006/relationships/image" Target="../media/image65.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66.png"/><Relationship Id="rId4" Type="http://schemas.openxmlformats.org/officeDocument/2006/relationships/slide" Target="slide5.xml"/><Relationship Id="rId5" Type="http://schemas.openxmlformats.org/officeDocument/2006/relationships/image" Target="../media/image3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youtube.com/watch?v=sP7wcUQ1_nk" TargetMode="External"/><Relationship Id="rId3" Type="http://schemas.openxmlformats.org/officeDocument/2006/relationships/image" Target="../media/image67.png"/><Relationship Id="rId4" Type="http://schemas.openxmlformats.org/officeDocument/2006/relationships/hyperlink" Target="https://www.youtube.com/watch?v=dCpViqzfvrI" TargetMode="External"/><Relationship Id="rId5" Type="http://schemas.openxmlformats.org/officeDocument/2006/relationships/image" Target="../media/image68.png"/><Relationship Id="rId6" Type="http://schemas.openxmlformats.org/officeDocument/2006/relationships/hyperlink" Target="https://www.thelandmarkguadalajara.com/" TargetMode="External"/><Relationship Id="rId7" Type="http://schemas.openxmlformats.org/officeDocument/2006/relationships/image" Target="../media/image69.png"/><Relationship Id="rId8" Type="http://schemas.openxmlformats.org/officeDocument/2006/relationships/image" Target="../media/image33.png"/><Relationship Id="rId9" Type="http://schemas.openxmlformats.org/officeDocument/2006/relationships/image" Target="../media/image2.png"/><Relationship Id="rId10" Type="http://schemas.openxmlformats.org/officeDocument/2006/relationships/hyperlink" Target="https://distritopanorama.com/es/home" TargetMode="External"/><Relationship Id="rId11" Type="http://schemas.openxmlformats.org/officeDocument/2006/relationships/image" Target="../media/image70.png"/><Relationship Id="rId12" Type="http://schemas.openxmlformats.org/officeDocument/2006/relationships/image" Target="../media/image45.png"/><Relationship Id="rId13" Type="http://schemas.openxmlformats.org/officeDocument/2006/relationships/image" Target="../media/image39.png"/><Relationship Id="rId14" Type="http://schemas.openxmlformats.org/officeDocument/2006/relationships/image" Target="../media/image71.png"/><Relationship Id="rId15" Type="http://schemas.openxmlformats.org/officeDocument/2006/relationships/image" Target="../media/image72.png"/><Relationship Id="rId16" Type="http://schemas.openxmlformats.org/officeDocument/2006/relationships/image" Target="../media/image73.png"/><Relationship Id="rId17" Type="http://schemas.openxmlformats.org/officeDocument/2006/relationships/slide" Target="slide5.xml"/><Relationship Id="rId18" Type="http://schemas.openxmlformats.org/officeDocument/2006/relationships/image" Target="../media/image74.png"/><Relationship Id="rId19" Type="http://schemas.openxmlformats.org/officeDocument/2006/relationships/image" Target="../media/image46.png"/><Relationship Id="rId20" Type="http://schemas.openxmlformats.org/officeDocument/2006/relationships/image" Target="../media/image47.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5.png"/><Relationship Id="rId3" Type="http://schemas.openxmlformats.org/officeDocument/2006/relationships/image" Target="../media/image2.png"/><Relationship Id="rId4" Type="http://schemas.openxmlformats.org/officeDocument/2006/relationships/slide" Target="slide5.xml"/><Relationship Id="rId5" Type="http://schemas.openxmlformats.org/officeDocument/2006/relationships/image" Target="../media/image76.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77.png"/><Relationship Id="rId4" Type="http://schemas.openxmlformats.org/officeDocument/2006/relationships/slide" Target="slide5.xml"/><Relationship Id="rId5" Type="http://schemas.openxmlformats.org/officeDocument/2006/relationships/image" Target="../media/image32.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png"/><Relationship Id="rId3" Type="http://schemas.openxmlformats.org/officeDocument/2006/relationships/image" Target="../media/image2.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hyperlink" Target="https://www.thorurbana.com/" TargetMode="External"/><Relationship Id="rId7" Type="http://schemas.openxmlformats.org/officeDocument/2006/relationships/image" Target="../media/image80.png"/><Relationship Id="rId8" Type="http://schemas.openxmlformats.org/officeDocument/2006/relationships/image" Target="../media/image81.png"/><Relationship Id="rId9" Type="http://schemas.openxmlformats.org/officeDocument/2006/relationships/image" Target="../media/image82.png"/><Relationship Id="rId10" Type="http://schemas.openxmlformats.org/officeDocument/2006/relationships/image" Target="../media/image83.png"/><Relationship Id="rId11" Type="http://schemas.openxmlformats.org/officeDocument/2006/relationships/image" Target="../media/image39.png"/><Relationship Id="rId12" Type="http://schemas.openxmlformats.org/officeDocument/2006/relationships/image" Target="../media/image84.png"/><Relationship Id="rId13" Type="http://schemas.openxmlformats.org/officeDocument/2006/relationships/image" Target="../media/image85.png"/><Relationship Id="rId14" Type="http://schemas.openxmlformats.org/officeDocument/2006/relationships/image" Target="../media/image86.png"/><Relationship Id="rId15" Type="http://schemas.openxmlformats.org/officeDocument/2006/relationships/image" Target="../media/image87.png"/><Relationship Id="rId16" Type="http://schemas.openxmlformats.org/officeDocument/2006/relationships/image" Target="../media/image88.png"/><Relationship Id="rId17" Type="http://schemas.openxmlformats.org/officeDocument/2006/relationships/image" Target="../media/image89.png"/><Relationship Id="rId18" Type="http://schemas.openxmlformats.org/officeDocument/2006/relationships/image" Target="../media/image90.png"/><Relationship Id="rId19" Type="http://schemas.openxmlformats.org/officeDocument/2006/relationships/slide" Target="slide5.xml"/><Relationship Id="rId20" Type="http://schemas.openxmlformats.org/officeDocument/2006/relationships/image" Target="../media/image45.png"/><Relationship Id="rId21" Type="http://schemas.openxmlformats.org/officeDocument/2006/relationships/image" Target="../media/image46.png"/><Relationship Id="rId22" Type="http://schemas.openxmlformats.org/officeDocument/2006/relationships/image" Target="../media/image47.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91.png"/><Relationship Id="rId4" Type="http://schemas.openxmlformats.org/officeDocument/2006/relationships/slide" Target="slide5.xml"/><Relationship Id="rId5" Type="http://schemas.openxmlformats.org/officeDocument/2006/relationships/image" Target="../media/image92.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93.png"/><Relationship Id="rId4" Type="http://schemas.openxmlformats.org/officeDocument/2006/relationships/slide" Target="slide5.xml"/><Relationship Id="rId5" Type="http://schemas.openxmlformats.org/officeDocument/2006/relationships/image" Target="../media/image32.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png"/><Relationship Id="rId3" Type="http://schemas.openxmlformats.org/officeDocument/2006/relationships/image" Target="../media/image2.png"/><Relationship Id="rId4" Type="http://schemas.openxmlformats.org/officeDocument/2006/relationships/hyperlink" Target="https://www.youtube.com/watch?v=8E3aCzatvrM" TargetMode="External"/><Relationship Id="rId5" Type="http://schemas.openxmlformats.org/officeDocument/2006/relationships/image" Target="../media/image94.png"/><Relationship Id="rId6" Type="http://schemas.openxmlformats.org/officeDocument/2006/relationships/hyperlink" Target="https://www.facebook.com/489998829958174/posts/504015315223192" TargetMode="External"/><Relationship Id="rId7" Type="http://schemas.openxmlformats.org/officeDocument/2006/relationships/image" Target="../media/image95.png"/><Relationship Id="rId8" Type="http://schemas.openxmlformats.org/officeDocument/2006/relationships/hyperlink" Target="https://figment.com.mx/sitio/projects/toyland" TargetMode="External"/><Relationship Id="rId9" Type="http://schemas.openxmlformats.org/officeDocument/2006/relationships/image" Target="../media/image96.png"/><Relationship Id="rId10" Type="http://schemas.openxmlformats.org/officeDocument/2006/relationships/hyperlink" Target="https://www.youtube.com/watch?v=DxwjyP0dTaY&amp;t=3s" TargetMode="External"/><Relationship Id="rId11" Type="http://schemas.openxmlformats.org/officeDocument/2006/relationships/image" Target="../media/image97.png"/><Relationship Id="rId12" Type="http://schemas.openxmlformats.org/officeDocument/2006/relationships/hyperlink" Target="https://figment.com.mx/sitio/projects/interactive" TargetMode="External"/><Relationship Id="rId13" Type="http://schemas.openxmlformats.org/officeDocument/2006/relationships/image" Target="../media/image98.png"/><Relationship Id="rId14" Type="http://schemas.openxmlformats.org/officeDocument/2006/relationships/image" Target="../media/image45.png"/><Relationship Id="rId15" Type="http://schemas.openxmlformats.org/officeDocument/2006/relationships/image" Target="../media/image86.png"/><Relationship Id="rId16" Type="http://schemas.openxmlformats.org/officeDocument/2006/relationships/image" Target="../media/image99.png"/><Relationship Id="rId17" Type="http://schemas.openxmlformats.org/officeDocument/2006/relationships/image" Target="../media/image100.png"/><Relationship Id="rId18" Type="http://schemas.openxmlformats.org/officeDocument/2006/relationships/image" Target="../media/image101.png"/><Relationship Id="rId19" Type="http://schemas.openxmlformats.org/officeDocument/2006/relationships/slide" Target="slide5.xml"/><Relationship Id="rId20" Type="http://schemas.openxmlformats.org/officeDocument/2006/relationships/image" Target="../media/image102.png"/><Relationship Id="rId21" Type="http://schemas.openxmlformats.org/officeDocument/2006/relationships/image" Target="../media/image39.png"/><Relationship Id="rId22" Type="http://schemas.openxmlformats.org/officeDocument/2006/relationships/image" Target="../media/image46.png"/><Relationship Id="rId23" Type="http://schemas.openxmlformats.org/officeDocument/2006/relationships/image" Target="../media/image47.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 Id="rId3" Type="http://schemas.openxmlformats.org/officeDocument/2006/relationships/hyperlink" Target="https://www.youtube.com/watch?v=1o2i5Uhen0o" TargetMode="External"/><Relationship Id="rId4" Type="http://schemas.openxmlformats.org/officeDocument/2006/relationships/hyperlink" Target="https://www.youtube.com/watch?v=9tmqS3gwn84&amp;t=1s" TargetMode="External"/><Relationship Id="rId5" Type="http://schemas.openxmlformats.org/officeDocument/2006/relationships/image" Target="../media/image7.png"/><Relationship Id="rId6" Type="http://schemas.openxmlformats.org/officeDocument/2006/relationships/image" Target="../media/image2.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103.png"/><Relationship Id="rId4" Type="http://schemas.openxmlformats.org/officeDocument/2006/relationships/slide" Target="slide5.xml"/><Relationship Id="rId5" Type="http://schemas.openxmlformats.org/officeDocument/2006/relationships/image" Target="../media/image104.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105.png"/><Relationship Id="rId4" Type="http://schemas.openxmlformats.org/officeDocument/2006/relationships/slide" Target="slide5.xml"/><Relationship Id="rId5" Type="http://schemas.openxmlformats.org/officeDocument/2006/relationships/image" Target="../media/image32.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png"/><Relationship Id="rId3" Type="http://schemas.openxmlformats.org/officeDocument/2006/relationships/image" Target="../media/image2.png"/><Relationship Id="rId4" Type="http://schemas.openxmlformats.org/officeDocument/2006/relationships/hyperlink" Target="https://www.youtube.com/watch?v=wJSwyJ0od7U" TargetMode="External"/><Relationship Id="rId5" Type="http://schemas.openxmlformats.org/officeDocument/2006/relationships/image" Target="../media/image106.png"/><Relationship Id="rId6" Type="http://schemas.openxmlformats.org/officeDocument/2006/relationships/hyperlink" Target="https://figment.com.mx/sitio/en/projects/rotoplas" TargetMode="External"/><Relationship Id="rId7" Type="http://schemas.openxmlformats.org/officeDocument/2006/relationships/image" Target="../media/image107.png"/><Relationship Id="rId8" Type="http://schemas.openxmlformats.org/officeDocument/2006/relationships/hyperlink" Target="https://figment.com.mx/sitio/en/projects/ghost" TargetMode="External"/><Relationship Id="rId9" Type="http://schemas.openxmlformats.org/officeDocument/2006/relationships/image" Target="../media/image108.png"/><Relationship Id="rId10" Type="http://schemas.openxmlformats.org/officeDocument/2006/relationships/hyperlink" Target="https://figment.com.mx/sitio/en/projects/pctempera" TargetMode="External"/><Relationship Id="rId11" Type="http://schemas.openxmlformats.org/officeDocument/2006/relationships/image" Target="../media/image109.png"/><Relationship Id="rId12" Type="http://schemas.openxmlformats.org/officeDocument/2006/relationships/image" Target="../media/image110.png"/><Relationship Id="rId13" Type="http://schemas.openxmlformats.org/officeDocument/2006/relationships/image" Target="../media/image111.png"/><Relationship Id="rId14" Type="http://schemas.openxmlformats.org/officeDocument/2006/relationships/image" Target="../media/image39.png"/><Relationship Id="rId15" Type="http://schemas.openxmlformats.org/officeDocument/2006/relationships/image" Target="../media/image90.png"/><Relationship Id="rId16" Type="http://schemas.openxmlformats.org/officeDocument/2006/relationships/image" Target="../media/image112.png"/><Relationship Id="rId17" Type="http://schemas.openxmlformats.org/officeDocument/2006/relationships/image" Target="../media/image100.png"/><Relationship Id="rId18" Type="http://schemas.openxmlformats.org/officeDocument/2006/relationships/image" Target="../media/image85.png"/><Relationship Id="rId19" Type="http://schemas.openxmlformats.org/officeDocument/2006/relationships/image" Target="../media/image113.png"/><Relationship Id="rId20" Type="http://schemas.openxmlformats.org/officeDocument/2006/relationships/image" Target="../media/image44.png"/><Relationship Id="rId21" Type="http://schemas.openxmlformats.org/officeDocument/2006/relationships/image" Target="../media/image114.png"/><Relationship Id="rId22" Type="http://schemas.openxmlformats.org/officeDocument/2006/relationships/slide" Target="slide5.xml"/><Relationship Id="rId23" Type="http://schemas.openxmlformats.org/officeDocument/2006/relationships/image" Target="../media/image45.png"/><Relationship Id="rId24" Type="http://schemas.openxmlformats.org/officeDocument/2006/relationships/image" Target="../media/image46.png"/><Relationship Id="rId25" Type="http://schemas.openxmlformats.org/officeDocument/2006/relationships/image" Target="../media/image47.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115.png"/><Relationship Id="rId4" Type="http://schemas.openxmlformats.org/officeDocument/2006/relationships/slide" Target="slide5.xml"/><Relationship Id="rId5" Type="http://schemas.openxmlformats.org/officeDocument/2006/relationships/image" Target="../media/image116.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117.png"/><Relationship Id="rId4" Type="http://schemas.openxmlformats.org/officeDocument/2006/relationships/slide" Target="slide5.xml"/><Relationship Id="rId5" Type="http://schemas.openxmlformats.org/officeDocument/2006/relationships/image" Target="../media/image32.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8.png"/><Relationship Id="rId3" Type="http://schemas.openxmlformats.org/officeDocument/2006/relationships/image" Target="../media/image33.png"/><Relationship Id="rId4" Type="http://schemas.openxmlformats.org/officeDocument/2006/relationships/image" Target="../media/image2.png"/><Relationship Id="rId5" Type="http://schemas.openxmlformats.org/officeDocument/2006/relationships/hyperlink" Target="https://youtu.be/orpOv_iSd0o" TargetMode="External"/><Relationship Id="rId6" Type="http://schemas.openxmlformats.org/officeDocument/2006/relationships/image" Target="../media/image119.png"/><Relationship Id="rId7" Type="http://schemas.openxmlformats.org/officeDocument/2006/relationships/image" Target="../media/image120.png"/><Relationship Id="rId8" Type="http://schemas.openxmlformats.org/officeDocument/2006/relationships/hyperlink" Target="https://www.youtube.com/watch?v=tzFxhImeFCQ" TargetMode="External"/><Relationship Id="rId9" Type="http://schemas.openxmlformats.org/officeDocument/2006/relationships/image" Target="../media/image121.png"/><Relationship Id="rId10" Type="http://schemas.openxmlformats.org/officeDocument/2006/relationships/image" Target="../media/image122.png"/><Relationship Id="rId11" Type="http://schemas.openxmlformats.org/officeDocument/2006/relationships/image" Target="../media/image123.png"/><Relationship Id="rId12" Type="http://schemas.openxmlformats.org/officeDocument/2006/relationships/image" Target="../media/image45.png"/><Relationship Id="rId13" Type="http://schemas.openxmlformats.org/officeDocument/2006/relationships/image" Target="../media/image124.png"/><Relationship Id="rId14" Type="http://schemas.openxmlformats.org/officeDocument/2006/relationships/image" Target="../media/image125.png"/><Relationship Id="rId15" Type="http://schemas.openxmlformats.org/officeDocument/2006/relationships/image" Target="../media/image126.png"/><Relationship Id="rId16" Type="http://schemas.openxmlformats.org/officeDocument/2006/relationships/image" Target="../media/image127.png"/><Relationship Id="rId17" Type="http://schemas.openxmlformats.org/officeDocument/2006/relationships/image" Target="../media/image128.png"/><Relationship Id="rId18" Type="http://schemas.openxmlformats.org/officeDocument/2006/relationships/image" Target="../media/image129.png"/><Relationship Id="rId19" Type="http://schemas.openxmlformats.org/officeDocument/2006/relationships/slide" Target="slide5.xml"/><Relationship Id="rId20" Type="http://schemas.openxmlformats.org/officeDocument/2006/relationships/image" Target="../media/image39.png"/><Relationship Id="rId21" Type="http://schemas.openxmlformats.org/officeDocument/2006/relationships/image" Target="../media/image46.png"/><Relationship Id="rId22" Type="http://schemas.openxmlformats.org/officeDocument/2006/relationships/image" Target="../media/image47.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130.png"/><Relationship Id="rId4" Type="http://schemas.openxmlformats.org/officeDocument/2006/relationships/slide" Target="slide5.xml"/><Relationship Id="rId5" Type="http://schemas.openxmlformats.org/officeDocument/2006/relationships/image" Target="../media/image131.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132.png"/><Relationship Id="rId4" Type="http://schemas.openxmlformats.org/officeDocument/2006/relationships/slide" Target="slide5.xml"/><Relationship Id="rId5" Type="http://schemas.openxmlformats.org/officeDocument/2006/relationships/image" Target="../media/image32.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3.png"/><Relationship Id="rId3" Type="http://schemas.openxmlformats.org/officeDocument/2006/relationships/image" Target="../media/image33.png"/><Relationship Id="rId4" Type="http://schemas.openxmlformats.org/officeDocument/2006/relationships/image" Target="../media/image2.png"/><Relationship Id="rId5" Type="http://schemas.openxmlformats.org/officeDocument/2006/relationships/hyperlink" Target="https://www.youtube.com/watch?v=sP7wcUQ1_nk" TargetMode="External"/><Relationship Id="rId6" Type="http://schemas.openxmlformats.org/officeDocument/2006/relationships/image" Target="../media/image134.png"/><Relationship Id="rId7" Type="http://schemas.openxmlformats.org/officeDocument/2006/relationships/image" Target="../media/image135.png"/><Relationship Id="rId8" Type="http://schemas.openxmlformats.org/officeDocument/2006/relationships/hyperlink" Target="https://www.facebook.com/OmnilaserCDMX" TargetMode="External"/><Relationship Id="rId9" Type="http://schemas.openxmlformats.org/officeDocument/2006/relationships/image" Target="../media/image136.png"/><Relationship Id="rId10" Type="http://schemas.openxmlformats.org/officeDocument/2006/relationships/image" Target="../media/image137.png"/><Relationship Id="rId11" Type="http://schemas.openxmlformats.org/officeDocument/2006/relationships/image" Target="../media/image100.png"/><Relationship Id="rId12" Type="http://schemas.openxmlformats.org/officeDocument/2006/relationships/image" Target="../media/image138.png"/><Relationship Id="rId13" Type="http://schemas.openxmlformats.org/officeDocument/2006/relationships/image" Target="../media/image139.png"/><Relationship Id="rId14" Type="http://schemas.openxmlformats.org/officeDocument/2006/relationships/slide" Target="slide5.xml"/><Relationship Id="rId15" Type="http://schemas.openxmlformats.org/officeDocument/2006/relationships/image" Target="../media/image39.png"/><Relationship Id="rId16" Type="http://schemas.openxmlformats.org/officeDocument/2006/relationships/image" Target="../media/image45.png"/><Relationship Id="rId17" Type="http://schemas.openxmlformats.org/officeDocument/2006/relationships/image" Target="../media/image46.png"/><Relationship Id="rId18" Type="http://schemas.openxmlformats.org/officeDocument/2006/relationships/image" Target="../media/image47.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140.png"/><Relationship Id="rId4" Type="http://schemas.openxmlformats.org/officeDocument/2006/relationships/image" Target="../media/image14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png"/><Relationship Id="rId3" Type="http://schemas.openxmlformats.org/officeDocument/2006/relationships/image" Target="../media/image2.png"/><Relationship Id="rId4" Type="http://schemas.openxmlformats.org/officeDocument/2006/relationships/image" Target="../media/image9.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slide" Target="slide7.xml"/><Relationship Id="rId3" Type="http://schemas.openxmlformats.org/officeDocument/2006/relationships/slide" Target="slide8.xml"/><Relationship Id="rId4" Type="http://schemas.openxmlformats.org/officeDocument/2006/relationships/slide" Target="slide9.xml"/><Relationship Id="rId5" Type="http://schemas.openxmlformats.org/officeDocument/2006/relationships/slide" Target="slide10.xml"/><Relationship Id="rId6" Type="http://schemas.openxmlformats.org/officeDocument/2006/relationships/slide" Target="slide11.xml"/><Relationship Id="rId7" Type="http://schemas.openxmlformats.org/officeDocument/2006/relationships/slide" Target="slide12.xml"/><Relationship Id="rId8" Type="http://schemas.openxmlformats.org/officeDocument/2006/relationships/slide" Target="slide13.xml"/><Relationship Id="rId9" Type="http://schemas.openxmlformats.org/officeDocument/2006/relationships/slide" Target="slide15.xml"/><Relationship Id="rId10" Type="http://schemas.openxmlformats.org/officeDocument/2006/relationships/slide" Target="slide21.xml"/><Relationship Id="rId11" Type="http://schemas.openxmlformats.org/officeDocument/2006/relationships/slide" Target="slide24.xml"/><Relationship Id="rId12" Type="http://schemas.openxmlformats.org/officeDocument/2006/relationships/slide" Target="slide18.xml"/><Relationship Id="rId13" Type="http://schemas.openxmlformats.org/officeDocument/2006/relationships/slide" Target="slide27.xml"/><Relationship Id="rId14" Type="http://schemas.openxmlformats.org/officeDocument/2006/relationships/slide" Target="slide30.xml"/><Relationship Id="rId15" Type="http://schemas.openxmlformats.org/officeDocument/2006/relationships/slide" Target="slide36.xml"/><Relationship Id="rId16" Type="http://schemas.openxmlformats.org/officeDocument/2006/relationships/image" Target="../media/image10.png"/><Relationship Id="rId17" Type="http://schemas.openxmlformats.org/officeDocument/2006/relationships/image" Target="../media/image2.png"/><Relationship Id="rId18" Type="http://schemas.openxmlformats.org/officeDocument/2006/relationships/image" Target="../media/image1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 Id="rId3" Type="http://schemas.openxmlformats.org/officeDocument/2006/relationships/image" Target="../media/image2.png"/><Relationship Id="rId4" Type="http://schemas.openxmlformats.org/officeDocument/2006/relationships/slide" Target="slide5.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 Id="rId3" Type="http://schemas.openxmlformats.org/officeDocument/2006/relationships/slide" Target="slide5.xml"/><Relationship Id="rId4" Type="http://schemas.openxmlformats.org/officeDocument/2006/relationships/image" Target="../media/image14.png"/><Relationship Id="rId5"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png"/><Relationship Id="rId3" Type="http://schemas.openxmlformats.org/officeDocument/2006/relationships/image" Target="../media/image2.png"/><Relationship Id="rId4" Type="http://schemas.openxmlformats.org/officeDocument/2006/relationships/slide" Target="slide5.xml"/><Relationship Id="rId5" Type="http://schemas.openxmlformats.org/officeDocument/2006/relationships/image" Target="../media/image1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png"/><Relationship Id="rId3" Type="http://schemas.openxmlformats.org/officeDocument/2006/relationships/slide" Target="slide5.xml"/><Relationship Id="rId4" Type="http://schemas.openxmlformats.org/officeDocument/2006/relationships/image" Target="../media/image2.png"/><Relationship Id="rId5"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9" name="Google Shape;54;p13" descr="Google Shape;54;p13"/>
          <p:cNvPicPr>
            <a:picLocks noChangeAspect="1"/>
          </p:cNvPicPr>
          <p:nvPr/>
        </p:nvPicPr>
        <p:blipFill>
          <a:blip r:embed="rId2">
            <a:extLst/>
          </a:blip>
          <a:stretch>
            <a:fillRect/>
          </a:stretch>
        </p:blipFill>
        <p:spPr>
          <a:xfrm>
            <a:off x="0" y="0"/>
            <a:ext cx="9144000" cy="5143511"/>
          </a:xfrm>
          <a:prstGeom prst="rect">
            <a:avLst/>
          </a:prstGeom>
          <a:ln w="12700">
            <a:miter lim="400000"/>
          </a:ln>
        </p:spPr>
      </p:pic>
      <p:grpSp>
        <p:nvGrpSpPr>
          <p:cNvPr id="112" name="Google Shape;55;p13"/>
          <p:cNvGrpSpPr/>
          <p:nvPr/>
        </p:nvGrpSpPr>
        <p:grpSpPr>
          <a:xfrm>
            <a:off x="-49676" y="4665324"/>
            <a:ext cx="3454202" cy="520974"/>
            <a:chOff x="0" y="0"/>
            <a:chExt cx="3454200" cy="520972"/>
          </a:xfrm>
        </p:grpSpPr>
        <p:pic>
          <p:nvPicPr>
            <p:cNvPr id="110" name="Google Shape;56;p13" descr="Google Shape;56;p13"/>
            <p:cNvPicPr>
              <a:picLocks noChangeAspect="1"/>
            </p:cNvPicPr>
            <p:nvPr/>
          </p:nvPicPr>
          <p:blipFill>
            <a:blip r:embed="rId3">
              <a:extLst/>
            </a:blip>
            <a:stretch>
              <a:fillRect/>
            </a:stretch>
          </p:blipFill>
          <p:spPr>
            <a:xfrm>
              <a:off x="520974" y="0"/>
              <a:ext cx="211476" cy="211476"/>
            </a:xfrm>
            <a:prstGeom prst="rect">
              <a:avLst/>
            </a:prstGeom>
            <a:ln w="12700" cap="flat">
              <a:noFill/>
              <a:miter lim="400000"/>
            </a:ln>
            <a:effectLst/>
          </p:spPr>
        </p:pic>
        <p:sp>
          <p:nvSpPr>
            <p:cNvPr id="111" name="Google Shape;57;p13"/>
            <p:cNvSpPr txBox="1"/>
            <p:nvPr/>
          </p:nvSpPr>
          <p:spPr>
            <a:xfrm>
              <a:off x="0" y="263999"/>
              <a:ext cx="3454201" cy="2569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500">
                  <a:solidFill>
                    <a:srgbClr val="D9D9D9"/>
                  </a:solidFill>
                </a:defRPr>
              </a:lvl1pPr>
            </a:lstStyle>
            <a:p>
              <a:pPr/>
              <a:r>
                <a:t>Copyright © 2023 Figment S.A. de C.V. All rights reserved.</a:t>
              </a:r>
            </a:p>
          </p:txBody>
        </p:sp>
      </p:gr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Google Shape;205;p22"/>
          <p:cNvSpPr/>
          <p:nvPr/>
        </p:nvSpPr>
        <p:spPr>
          <a:xfrm rot="16200000">
            <a:off x="7563349" y="3562649"/>
            <a:ext cx="1580701" cy="1581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A1DAE4"/>
          </a:solidFill>
          <a:ln w="12700">
            <a:miter lim="400000"/>
          </a:ln>
        </p:spPr>
        <p:txBody>
          <a:bodyPr lIns="45719" rIns="45719" anchor="ctr"/>
          <a:lstStyle/>
          <a:p>
            <a:pPr/>
          </a:p>
        </p:txBody>
      </p:sp>
      <p:sp>
        <p:nvSpPr>
          <p:cNvPr id="265" name="Google Shape;206;p22"/>
          <p:cNvSpPr txBox="1"/>
          <p:nvPr/>
        </p:nvSpPr>
        <p:spPr>
          <a:xfrm>
            <a:off x="751000" y="2156649"/>
            <a:ext cx="4134900" cy="17513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nSpc>
                <a:spcPct val="170000"/>
              </a:lnSpc>
              <a:defRPr sz="1000">
                <a:latin typeface="Lexend Light"/>
                <a:ea typeface="Lexend Light"/>
                <a:cs typeface="Lexend Light"/>
                <a:sym typeface="Lexend Light"/>
              </a:defRPr>
            </a:pPr>
            <a:r>
              <a:t>Optimization is a cornerstone of our company's strategies. </a:t>
            </a:r>
          </a:p>
          <a:p>
            <a:pPr>
              <a:lnSpc>
                <a:spcPct val="170000"/>
              </a:lnSpc>
              <a:defRPr sz="1000">
                <a:latin typeface="Lexend Light"/>
                <a:ea typeface="Lexend Light"/>
                <a:cs typeface="Lexend Light"/>
                <a:sym typeface="Lexend Light"/>
              </a:defRPr>
            </a:pPr>
            <a:r>
              <a:t>We perpetually experiment with novel tactics and </a:t>
            </a:r>
            <a:r>
              <a:rPr>
                <a:latin typeface="Lexend Bold"/>
                <a:ea typeface="Lexend Bold"/>
                <a:cs typeface="Lexend Bold"/>
                <a:sym typeface="Lexend Bold"/>
              </a:rPr>
              <a:t>meticulously measure</a:t>
            </a:r>
            <a:r>
              <a:t> their impacts. Every facet of our operations undergoes continuous iteration and assessment, empowering us to make informed decisions grounded in </a:t>
            </a:r>
            <a:r>
              <a:rPr>
                <a:latin typeface="Lexend Bold"/>
                <a:ea typeface="Lexend Bold"/>
                <a:cs typeface="Lexend Bold"/>
                <a:sym typeface="Lexend Bold"/>
              </a:rPr>
              <a:t>data</a:t>
            </a:r>
            <a:r>
              <a:t> rather than intuition. The result? You reap amplified value from your investment with us.</a:t>
            </a:r>
          </a:p>
        </p:txBody>
      </p:sp>
      <p:pic>
        <p:nvPicPr>
          <p:cNvPr id="266" name="Google Shape;207;p22" descr="Google Shape;207;p22"/>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pic>
        <p:nvPicPr>
          <p:cNvPr id="267" name="Google Shape;208;p22" descr="Google Shape;208;p22"/>
          <p:cNvPicPr>
            <a:picLocks noChangeAspect="1"/>
          </p:cNvPicPr>
          <p:nvPr/>
        </p:nvPicPr>
        <p:blipFill>
          <a:blip r:embed="rId3">
            <a:extLst/>
          </a:blip>
          <a:srcRect l="8984" t="6057" r="7590" b="10504"/>
          <a:stretch>
            <a:fillRect/>
          </a:stretch>
        </p:blipFill>
        <p:spPr>
          <a:xfrm>
            <a:off x="5235149" y="384099"/>
            <a:ext cx="3333550" cy="4375300"/>
          </a:xfrm>
          <a:prstGeom prst="rect">
            <a:avLst/>
          </a:prstGeom>
          <a:ln w="12700">
            <a:miter lim="400000"/>
          </a:ln>
        </p:spPr>
      </p:pic>
      <p:pic>
        <p:nvPicPr>
          <p:cNvPr id="268" name="Google Shape;209;p22" descr="Google Shape;209;p22"/>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sp>
        <p:nvSpPr>
          <p:cNvPr id="269" name="Google Shape;210;p22">
            <a:hlinkClick r:id="rId4" invalidUrl="" action="ppaction://hlinksldjump" tgtFrame="" tooltip="" history="1" highlightClick="0" endSnd="0"/>
          </p:cNvPr>
          <p:cNvSpPr txBox="1"/>
          <p:nvPr/>
        </p:nvSpPr>
        <p:spPr>
          <a:xfrm>
            <a:off x="7804200" y="4612825"/>
            <a:ext cx="649501" cy="33068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1100" u="sng">
                <a:solidFill>
                  <a:schemeClr val="accent5"/>
                </a:solidFill>
                <a:uFill>
                  <a:solidFill>
                    <a:schemeClr val="accent5"/>
                  </a:solidFill>
                </a:uFill>
                <a:hlinkClick r:id="rId4" invalidUrl="" action="ppaction://hlinksldjump" tgtFrame="" tooltip="" history="1" highlightClick="0" endSnd="0"/>
              </a:defRPr>
            </a:lvl1pPr>
          </a:lstStyle>
          <a:p>
            <a:pPr>
              <a:defRPr>
                <a:uFillTx/>
              </a:defRPr>
            </a:pPr>
            <a:r>
              <a:rPr>
                <a:uFill>
                  <a:solidFill>
                    <a:schemeClr val="accent5"/>
                  </a:solidFill>
                </a:uFill>
                <a:hlinkClick r:id="rId4" invalidUrl="" action="ppaction://hlinksldjump" tgtFrame="" tooltip="" history="1" highlightClick="0" endSnd="0"/>
              </a:rPr>
              <a:t>MENU</a:t>
            </a:r>
          </a:p>
        </p:txBody>
      </p:sp>
      <p:pic>
        <p:nvPicPr>
          <p:cNvPr id="270" name="Google Shape;211;p22" descr="Google Shape;211;p22"/>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grpSp>
        <p:nvGrpSpPr>
          <p:cNvPr id="273" name="Google Shape;212;p22"/>
          <p:cNvGrpSpPr/>
          <p:nvPr/>
        </p:nvGrpSpPr>
        <p:grpSpPr>
          <a:xfrm>
            <a:off x="-49676" y="4665324"/>
            <a:ext cx="3454202" cy="520974"/>
            <a:chOff x="0" y="0"/>
            <a:chExt cx="3454200" cy="520972"/>
          </a:xfrm>
        </p:grpSpPr>
        <p:pic>
          <p:nvPicPr>
            <p:cNvPr id="271" name="Google Shape;213;p22" descr="Google Shape;213;p22"/>
            <p:cNvPicPr>
              <a:picLocks noChangeAspect="1"/>
            </p:cNvPicPr>
            <p:nvPr/>
          </p:nvPicPr>
          <p:blipFill>
            <a:blip r:embed="rId2">
              <a:extLst/>
            </a:blip>
            <a:stretch>
              <a:fillRect/>
            </a:stretch>
          </p:blipFill>
          <p:spPr>
            <a:xfrm>
              <a:off x="520974" y="0"/>
              <a:ext cx="211476" cy="211476"/>
            </a:xfrm>
            <a:prstGeom prst="rect">
              <a:avLst/>
            </a:prstGeom>
            <a:ln w="12700" cap="flat">
              <a:noFill/>
              <a:miter lim="400000"/>
            </a:ln>
            <a:effectLst/>
          </p:spPr>
        </p:pic>
        <p:sp>
          <p:nvSpPr>
            <p:cNvPr id="272" name="Google Shape;214;p22"/>
            <p:cNvSpPr txBox="1"/>
            <p:nvPr/>
          </p:nvSpPr>
          <p:spPr>
            <a:xfrm>
              <a:off x="0" y="263999"/>
              <a:ext cx="3454201" cy="2569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500">
                  <a:solidFill>
                    <a:srgbClr val="D9D9D9"/>
                  </a:solidFill>
                </a:defRPr>
              </a:lvl1pPr>
            </a:lstStyle>
            <a:p>
              <a:pPr/>
              <a:r>
                <a:t>Copyright © 2023 Figment S.A. de C.V. All rights reserved.</a:t>
              </a:r>
            </a:p>
          </p:txBody>
        </p:sp>
      </p:grpSp>
      <p:pic>
        <p:nvPicPr>
          <p:cNvPr id="274" name="Google Shape;215;p22" descr="Google Shape;215;p22"/>
          <p:cNvPicPr>
            <a:picLocks noChangeAspect="1"/>
          </p:cNvPicPr>
          <p:nvPr/>
        </p:nvPicPr>
        <p:blipFill>
          <a:blip r:embed="rId5">
            <a:extLst/>
          </a:blip>
          <a:stretch>
            <a:fillRect/>
          </a:stretch>
        </p:blipFill>
        <p:spPr>
          <a:xfrm>
            <a:off x="-1299426" y="1130724"/>
            <a:ext cx="6185203" cy="685576"/>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78" name="Google Shape;220;p23"/>
          <p:cNvGrpSpPr/>
          <p:nvPr/>
        </p:nvGrpSpPr>
        <p:grpSpPr>
          <a:xfrm>
            <a:off x="2762374" y="-101"/>
            <a:ext cx="6381576" cy="5143601"/>
            <a:chOff x="0" y="0"/>
            <a:chExt cx="6381575" cy="5143600"/>
          </a:xfrm>
        </p:grpSpPr>
        <p:sp>
          <p:nvSpPr>
            <p:cNvPr id="276" name="Google Shape;221;p23"/>
            <p:cNvSpPr/>
            <p:nvPr/>
          </p:nvSpPr>
          <p:spPr>
            <a:xfrm>
              <a:off x="-1" y="-1"/>
              <a:ext cx="5235301" cy="5143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5197" y="0"/>
                  </a:lnTo>
                  <a:lnTo>
                    <a:pt x="21600" y="0"/>
                  </a:lnTo>
                  <a:lnTo>
                    <a:pt x="16403" y="21600"/>
                  </a:lnTo>
                  <a:close/>
                </a:path>
              </a:pathLst>
            </a:custGeom>
            <a:solidFill>
              <a:srgbClr val="F8DC7D"/>
            </a:solidFill>
            <a:ln w="12700" cap="flat">
              <a:noFill/>
              <a:miter lim="400000"/>
            </a:ln>
            <a:effectLst/>
          </p:spPr>
          <p:txBody>
            <a:bodyPr wrap="square" lIns="45719" tIns="45719" rIns="45719" bIns="45719" numCol="1" anchor="ctr">
              <a:noAutofit/>
            </a:bodyPr>
            <a:lstStyle/>
            <a:p>
              <a:pPr/>
            </a:p>
          </p:txBody>
        </p:sp>
        <p:sp>
          <p:nvSpPr>
            <p:cNvPr id="277" name="Google Shape;222;p23"/>
            <p:cNvSpPr/>
            <p:nvPr/>
          </p:nvSpPr>
          <p:spPr>
            <a:xfrm>
              <a:off x="3168874" y="99"/>
              <a:ext cx="3212702" cy="5143501"/>
            </a:xfrm>
            <a:prstGeom prst="rect">
              <a:avLst/>
            </a:prstGeom>
            <a:solidFill>
              <a:srgbClr val="F8DC7D"/>
            </a:solidFill>
            <a:ln w="12700" cap="flat">
              <a:noFill/>
              <a:miter lim="400000"/>
            </a:ln>
            <a:effectLst/>
          </p:spPr>
          <p:txBody>
            <a:bodyPr wrap="square" lIns="45719" tIns="45719" rIns="45719" bIns="45719" numCol="1" anchor="ctr">
              <a:noAutofit/>
            </a:bodyPr>
            <a:lstStyle/>
            <a:p>
              <a:pPr/>
            </a:p>
          </p:txBody>
        </p:sp>
      </p:grpSp>
      <p:sp>
        <p:nvSpPr>
          <p:cNvPr id="279" name="Google Shape;223;p23"/>
          <p:cNvSpPr txBox="1"/>
          <p:nvPr/>
        </p:nvSpPr>
        <p:spPr>
          <a:xfrm>
            <a:off x="4793374" y="1792375"/>
            <a:ext cx="3873301" cy="203197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nSpc>
                <a:spcPct val="170000"/>
              </a:lnSpc>
              <a:defRPr sz="1000">
                <a:latin typeface="Lexend Light"/>
                <a:ea typeface="Lexend Light"/>
                <a:cs typeface="Lexend Light"/>
                <a:sym typeface="Lexend Light"/>
              </a:defRPr>
            </a:pPr>
            <a:r>
              <a:t>We possess the capacity to cater to your needs, no matter the industry or scale of your business. Are you a multinational corporation? No worries, we already serve several. Operating a unique startup? That's a breeze too. Figment is </a:t>
            </a:r>
            <a:r>
              <a:rPr>
                <a:latin typeface="Lexend Bold"/>
                <a:ea typeface="Lexend Bold"/>
                <a:cs typeface="Lexend Bold"/>
                <a:sym typeface="Lexend Bold"/>
              </a:rPr>
              <a:t>versatile</a:t>
            </a:r>
            <a:r>
              <a:t> enough to evolve and </a:t>
            </a:r>
            <a:r>
              <a:rPr>
                <a:latin typeface="Lexend Bold"/>
                <a:ea typeface="Lexend Bold"/>
                <a:cs typeface="Lexend Bold"/>
                <a:sym typeface="Lexend Bold"/>
              </a:rPr>
              <a:t>adjust to your demands</a:t>
            </a:r>
            <a:r>
              <a:t>, even as your project experiences rapid expansion. Our team's growth will mirror your brand's in lockstep.</a:t>
            </a:r>
          </a:p>
        </p:txBody>
      </p:sp>
      <p:pic>
        <p:nvPicPr>
          <p:cNvPr id="280" name="Google Shape;224;p23" descr="Google Shape;224;p23"/>
          <p:cNvPicPr>
            <a:picLocks noChangeAspect="1"/>
          </p:cNvPicPr>
          <p:nvPr/>
        </p:nvPicPr>
        <p:blipFill>
          <a:blip r:embed="rId2">
            <a:extLst/>
          </a:blip>
          <a:srcRect l="8062" t="0" r="0" b="0"/>
          <a:stretch>
            <a:fillRect/>
          </a:stretch>
        </p:blipFill>
        <p:spPr>
          <a:xfrm>
            <a:off x="123699" y="1367177"/>
            <a:ext cx="4221539" cy="3393486"/>
          </a:xfrm>
          <a:prstGeom prst="rect">
            <a:avLst/>
          </a:prstGeom>
          <a:ln w="12700">
            <a:miter lim="400000"/>
          </a:ln>
        </p:spPr>
      </p:pic>
      <p:sp>
        <p:nvSpPr>
          <p:cNvPr id="281" name="Google Shape;225;p23">
            <a:hlinkClick r:id="rId3" invalidUrl="" action="ppaction://hlinksldjump" tgtFrame="" tooltip="" history="1" highlightClick="0" endSnd="0"/>
          </p:cNvPr>
          <p:cNvSpPr txBox="1"/>
          <p:nvPr/>
        </p:nvSpPr>
        <p:spPr>
          <a:xfrm>
            <a:off x="7804200" y="4612825"/>
            <a:ext cx="649501" cy="33068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1100" u="sng">
                <a:solidFill>
                  <a:schemeClr val="accent5"/>
                </a:solidFill>
                <a:uFill>
                  <a:solidFill>
                    <a:schemeClr val="accent5"/>
                  </a:solidFill>
                </a:uFill>
                <a:hlinkClick r:id="rId3" invalidUrl="" action="ppaction://hlinksldjump" tgtFrame="" tooltip="" history="1" highlightClick="0" endSnd="0"/>
              </a:defRPr>
            </a:lvl1pPr>
          </a:lstStyle>
          <a:p>
            <a:pPr>
              <a:defRPr>
                <a:uFillTx/>
              </a:defRPr>
            </a:pPr>
            <a:r>
              <a:rPr>
                <a:uFill>
                  <a:solidFill>
                    <a:schemeClr val="accent5"/>
                  </a:solidFill>
                </a:uFill>
                <a:hlinkClick r:id="rId3" invalidUrl="" action="ppaction://hlinksldjump" tgtFrame="" tooltip="" history="1" highlightClick="0" endSnd="0"/>
              </a:rPr>
              <a:t>MENU</a:t>
            </a:r>
          </a:p>
        </p:txBody>
      </p:sp>
      <p:pic>
        <p:nvPicPr>
          <p:cNvPr id="282" name="Google Shape;226;p23" descr="Google Shape;226;p23"/>
          <p:cNvPicPr>
            <a:picLocks noChangeAspect="1"/>
          </p:cNvPicPr>
          <p:nvPr/>
        </p:nvPicPr>
        <p:blipFill>
          <a:blip r:embed="rId4">
            <a:extLst/>
          </a:blip>
          <a:stretch>
            <a:fillRect/>
          </a:stretch>
        </p:blipFill>
        <p:spPr>
          <a:xfrm>
            <a:off x="471300" y="4665324"/>
            <a:ext cx="211476" cy="211476"/>
          </a:xfrm>
          <a:prstGeom prst="rect">
            <a:avLst/>
          </a:prstGeom>
          <a:ln w="12700">
            <a:miter lim="400000"/>
          </a:ln>
        </p:spPr>
      </p:pic>
      <p:pic>
        <p:nvPicPr>
          <p:cNvPr id="283" name="Google Shape;227;p23" descr="Google Shape;227;p23"/>
          <p:cNvPicPr>
            <a:picLocks noChangeAspect="1"/>
          </p:cNvPicPr>
          <p:nvPr/>
        </p:nvPicPr>
        <p:blipFill>
          <a:blip r:embed="rId4">
            <a:extLst/>
          </a:blip>
          <a:stretch>
            <a:fillRect/>
          </a:stretch>
        </p:blipFill>
        <p:spPr>
          <a:xfrm>
            <a:off x="471300" y="4665324"/>
            <a:ext cx="211476" cy="211476"/>
          </a:xfrm>
          <a:prstGeom prst="rect">
            <a:avLst/>
          </a:prstGeom>
          <a:ln w="12700">
            <a:miter lim="400000"/>
          </a:ln>
        </p:spPr>
      </p:pic>
      <p:grpSp>
        <p:nvGrpSpPr>
          <p:cNvPr id="286" name="Google Shape;228;p23"/>
          <p:cNvGrpSpPr/>
          <p:nvPr/>
        </p:nvGrpSpPr>
        <p:grpSpPr>
          <a:xfrm>
            <a:off x="-49676" y="4665324"/>
            <a:ext cx="3454202" cy="520974"/>
            <a:chOff x="0" y="0"/>
            <a:chExt cx="3454200" cy="520972"/>
          </a:xfrm>
        </p:grpSpPr>
        <p:pic>
          <p:nvPicPr>
            <p:cNvPr id="284" name="Google Shape;229;p23" descr="Google Shape;229;p23"/>
            <p:cNvPicPr>
              <a:picLocks noChangeAspect="1"/>
            </p:cNvPicPr>
            <p:nvPr/>
          </p:nvPicPr>
          <p:blipFill>
            <a:blip r:embed="rId4">
              <a:extLst/>
            </a:blip>
            <a:stretch>
              <a:fillRect/>
            </a:stretch>
          </p:blipFill>
          <p:spPr>
            <a:xfrm>
              <a:off x="520974" y="0"/>
              <a:ext cx="211476" cy="211476"/>
            </a:xfrm>
            <a:prstGeom prst="rect">
              <a:avLst/>
            </a:prstGeom>
            <a:ln w="12700" cap="flat">
              <a:noFill/>
              <a:miter lim="400000"/>
            </a:ln>
            <a:effectLst/>
          </p:spPr>
        </p:pic>
        <p:sp>
          <p:nvSpPr>
            <p:cNvPr id="285" name="Google Shape;230;p23"/>
            <p:cNvSpPr txBox="1"/>
            <p:nvPr/>
          </p:nvSpPr>
          <p:spPr>
            <a:xfrm>
              <a:off x="0" y="263999"/>
              <a:ext cx="3454201" cy="2569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500">
                  <a:solidFill>
                    <a:srgbClr val="D9D9D9"/>
                  </a:solidFill>
                </a:defRPr>
              </a:lvl1pPr>
            </a:lstStyle>
            <a:p>
              <a:pPr/>
              <a:r>
                <a:t>Copyright © 2023 Figment S.A. de C.V. All rights reserved.</a:t>
              </a:r>
            </a:p>
          </p:txBody>
        </p:sp>
      </p:grpSp>
      <p:pic>
        <p:nvPicPr>
          <p:cNvPr id="287" name="Google Shape;231;p23" descr="Google Shape;231;p23"/>
          <p:cNvPicPr>
            <a:picLocks noChangeAspect="1"/>
          </p:cNvPicPr>
          <p:nvPr/>
        </p:nvPicPr>
        <p:blipFill>
          <a:blip r:embed="rId5">
            <a:extLst/>
          </a:blip>
          <a:stretch>
            <a:fillRect/>
          </a:stretch>
        </p:blipFill>
        <p:spPr>
          <a:xfrm>
            <a:off x="4881674" y="715825"/>
            <a:ext cx="5335978" cy="651351"/>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Google Shape;236;p24"/>
          <p:cNvSpPr txBox="1"/>
          <p:nvPr/>
        </p:nvSpPr>
        <p:spPr>
          <a:xfrm>
            <a:off x="1184863" y="1590263"/>
            <a:ext cx="4838701" cy="10909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nSpc>
                <a:spcPct val="150000"/>
              </a:lnSpc>
              <a:defRPr sz="1000">
                <a:latin typeface="Lexend Light"/>
                <a:ea typeface="Lexend Light"/>
                <a:cs typeface="Lexend Light"/>
                <a:sym typeface="Lexend Light"/>
              </a:defRPr>
            </a:lvl1pPr>
          </a:lstStyle>
          <a:p>
            <a:pPr/>
            <a:r>
              <a:t>Our methodologies, honed over 21 years, ensure that your digital endeavors shine brightly. We also combine them with external philosophies like Design Thinking. These distinctive strategies make us better than our peers, and allow us to deliver outstanding results.</a:t>
            </a:r>
          </a:p>
        </p:txBody>
      </p:sp>
      <p:pic>
        <p:nvPicPr>
          <p:cNvPr id="290" name="Google Shape;237;p24" descr="Google Shape;237;p24"/>
          <p:cNvPicPr>
            <a:picLocks noChangeAspect="1"/>
          </p:cNvPicPr>
          <p:nvPr/>
        </p:nvPicPr>
        <p:blipFill>
          <a:blip r:embed="rId2">
            <a:extLst/>
          </a:blip>
          <a:stretch>
            <a:fillRect/>
          </a:stretch>
        </p:blipFill>
        <p:spPr>
          <a:xfrm>
            <a:off x="2103161" y="2789475"/>
            <a:ext cx="5449377" cy="1858725"/>
          </a:xfrm>
          <a:prstGeom prst="rect">
            <a:avLst/>
          </a:prstGeom>
          <a:ln w="12700">
            <a:miter lim="400000"/>
          </a:ln>
        </p:spPr>
      </p:pic>
      <p:sp>
        <p:nvSpPr>
          <p:cNvPr id="291" name="Google Shape;238;p24"/>
          <p:cNvSpPr/>
          <p:nvPr/>
        </p:nvSpPr>
        <p:spPr>
          <a:xfrm rot="16200000">
            <a:off x="7388575" y="3388200"/>
            <a:ext cx="1561501" cy="194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A1DAE4"/>
          </a:solidFill>
          <a:ln w="12700">
            <a:miter lim="400000"/>
          </a:ln>
        </p:spPr>
        <p:txBody>
          <a:bodyPr lIns="45719" rIns="45719" anchor="ctr"/>
          <a:lstStyle/>
          <a:p>
            <a:pPr>
              <a:defRPr>
                <a:solidFill>
                  <a:srgbClr val="A1DAE4"/>
                </a:solidFill>
              </a:defRPr>
            </a:pPr>
          </a:p>
        </p:txBody>
      </p:sp>
      <p:pic>
        <p:nvPicPr>
          <p:cNvPr id="292" name="Google Shape;239;p24" descr="Google Shape;239;p24"/>
          <p:cNvPicPr>
            <a:picLocks noChangeAspect="1"/>
          </p:cNvPicPr>
          <p:nvPr/>
        </p:nvPicPr>
        <p:blipFill>
          <a:blip r:embed="rId3">
            <a:extLst/>
          </a:blip>
          <a:stretch>
            <a:fillRect/>
          </a:stretch>
        </p:blipFill>
        <p:spPr>
          <a:xfrm>
            <a:off x="471300" y="4665324"/>
            <a:ext cx="211476" cy="211476"/>
          </a:xfrm>
          <a:prstGeom prst="rect">
            <a:avLst/>
          </a:prstGeom>
          <a:ln w="12700">
            <a:miter lim="400000"/>
          </a:ln>
        </p:spPr>
      </p:pic>
      <p:sp>
        <p:nvSpPr>
          <p:cNvPr id="293" name="Google Shape;240;p24">
            <a:hlinkClick r:id="rId4" invalidUrl="" action="ppaction://hlinksldjump" tgtFrame="" tooltip="" history="1" highlightClick="0" endSnd="0"/>
          </p:cNvPr>
          <p:cNvSpPr txBox="1"/>
          <p:nvPr/>
        </p:nvSpPr>
        <p:spPr>
          <a:xfrm>
            <a:off x="7804200" y="4612825"/>
            <a:ext cx="649501" cy="33068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1100" u="sng">
                <a:solidFill>
                  <a:schemeClr val="accent5"/>
                </a:solidFill>
                <a:uFill>
                  <a:solidFill>
                    <a:schemeClr val="accent5"/>
                  </a:solidFill>
                </a:uFill>
                <a:hlinkClick r:id="rId4" invalidUrl="" action="ppaction://hlinksldjump" tgtFrame="" tooltip="" history="1" highlightClick="0" endSnd="0"/>
              </a:defRPr>
            </a:lvl1pPr>
          </a:lstStyle>
          <a:p>
            <a:pPr>
              <a:defRPr>
                <a:uFillTx/>
              </a:defRPr>
            </a:pPr>
            <a:r>
              <a:rPr>
                <a:uFill>
                  <a:solidFill>
                    <a:schemeClr val="accent5"/>
                  </a:solidFill>
                </a:uFill>
                <a:hlinkClick r:id="rId4" invalidUrl="" action="ppaction://hlinksldjump" tgtFrame="" tooltip="" history="1" highlightClick="0" endSnd="0"/>
              </a:rPr>
              <a:t>MENU</a:t>
            </a:r>
          </a:p>
        </p:txBody>
      </p:sp>
      <p:pic>
        <p:nvPicPr>
          <p:cNvPr id="294" name="Google Shape;241;p24" descr="Google Shape;241;p24"/>
          <p:cNvPicPr>
            <a:picLocks noChangeAspect="1"/>
          </p:cNvPicPr>
          <p:nvPr/>
        </p:nvPicPr>
        <p:blipFill>
          <a:blip r:embed="rId3">
            <a:extLst/>
          </a:blip>
          <a:stretch>
            <a:fillRect/>
          </a:stretch>
        </p:blipFill>
        <p:spPr>
          <a:xfrm>
            <a:off x="471300" y="4665324"/>
            <a:ext cx="211476" cy="211476"/>
          </a:xfrm>
          <a:prstGeom prst="rect">
            <a:avLst/>
          </a:prstGeom>
          <a:ln w="12700">
            <a:miter lim="400000"/>
          </a:ln>
        </p:spPr>
      </p:pic>
      <p:grpSp>
        <p:nvGrpSpPr>
          <p:cNvPr id="297" name="Google Shape;242;p24"/>
          <p:cNvGrpSpPr/>
          <p:nvPr/>
        </p:nvGrpSpPr>
        <p:grpSpPr>
          <a:xfrm>
            <a:off x="-49676" y="4665324"/>
            <a:ext cx="3454202" cy="520974"/>
            <a:chOff x="0" y="0"/>
            <a:chExt cx="3454200" cy="520972"/>
          </a:xfrm>
        </p:grpSpPr>
        <p:pic>
          <p:nvPicPr>
            <p:cNvPr id="295" name="Google Shape;243;p24" descr="Google Shape;243;p24"/>
            <p:cNvPicPr>
              <a:picLocks noChangeAspect="1"/>
            </p:cNvPicPr>
            <p:nvPr/>
          </p:nvPicPr>
          <p:blipFill>
            <a:blip r:embed="rId3">
              <a:extLst/>
            </a:blip>
            <a:stretch>
              <a:fillRect/>
            </a:stretch>
          </p:blipFill>
          <p:spPr>
            <a:xfrm>
              <a:off x="520974" y="0"/>
              <a:ext cx="211476" cy="211476"/>
            </a:xfrm>
            <a:prstGeom prst="rect">
              <a:avLst/>
            </a:prstGeom>
            <a:ln w="12700" cap="flat">
              <a:noFill/>
              <a:miter lim="400000"/>
            </a:ln>
            <a:effectLst/>
          </p:spPr>
        </p:pic>
        <p:sp>
          <p:nvSpPr>
            <p:cNvPr id="296" name="Google Shape;244;p24"/>
            <p:cNvSpPr txBox="1"/>
            <p:nvPr/>
          </p:nvSpPr>
          <p:spPr>
            <a:xfrm>
              <a:off x="0" y="263999"/>
              <a:ext cx="3454201" cy="2569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500">
                  <a:solidFill>
                    <a:srgbClr val="D9D9D9"/>
                  </a:solidFill>
                </a:defRPr>
              </a:lvl1pPr>
            </a:lstStyle>
            <a:p>
              <a:pPr/>
              <a:r>
                <a:t>Copyright © 2023 Figment S.A. de C.V. All rights reserved.</a:t>
              </a:r>
            </a:p>
          </p:txBody>
        </p:sp>
      </p:grpSp>
      <p:pic>
        <p:nvPicPr>
          <p:cNvPr id="298" name="Google Shape;245;p24" descr="Google Shape;245;p24"/>
          <p:cNvPicPr>
            <a:picLocks noChangeAspect="1"/>
          </p:cNvPicPr>
          <p:nvPr/>
        </p:nvPicPr>
        <p:blipFill>
          <a:blip r:embed="rId5">
            <a:extLst/>
          </a:blip>
          <a:stretch>
            <a:fillRect/>
          </a:stretch>
        </p:blipFill>
        <p:spPr>
          <a:xfrm>
            <a:off x="-233626" y="613871"/>
            <a:ext cx="4838703" cy="507979"/>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Google Shape;250;p25"/>
          <p:cNvSpPr txBox="1"/>
          <p:nvPr/>
        </p:nvSpPr>
        <p:spPr>
          <a:xfrm>
            <a:off x="4475574" y="1807800"/>
            <a:ext cx="4133701" cy="259331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nSpc>
                <a:spcPct val="170000"/>
              </a:lnSpc>
              <a:defRPr sz="1000">
                <a:latin typeface="Lexend Light"/>
                <a:ea typeface="Lexend Light"/>
                <a:cs typeface="Lexend Light"/>
                <a:sym typeface="Lexend Light"/>
              </a:defRPr>
            </a:pPr>
            <a:r>
              <a:t>Our accomplishments are backed by an unmatched Price/Expertise ratio. The </a:t>
            </a:r>
            <a:r>
              <a:rPr>
                <a:latin typeface="Lexend Bold"/>
                <a:ea typeface="Lexend Bold"/>
                <a:cs typeface="Lexend Bold"/>
                <a:sym typeface="Lexend Bold"/>
              </a:rPr>
              <a:t>strategies</a:t>
            </a:r>
            <a:r>
              <a:t> we propose are </a:t>
            </a:r>
            <a:r>
              <a:rPr>
                <a:latin typeface="Lexend Bold"/>
                <a:ea typeface="Lexend Bold"/>
                <a:cs typeface="Lexend Bold"/>
                <a:sym typeface="Lexend Bold"/>
              </a:rPr>
              <a:t>tailored to your budget</a:t>
            </a:r>
            <a:r>
              <a:t> and yield tangible, exceptional outcomes. Our focus isn't on accumulating awards...even though we don't turn them down when we get them. </a:t>
            </a:r>
          </a:p>
          <a:p>
            <a:pPr>
              <a:lnSpc>
                <a:spcPct val="170000"/>
              </a:lnSpc>
              <a:defRPr sz="1000">
                <a:latin typeface="Lexend Light"/>
                <a:ea typeface="Lexend Light"/>
                <a:cs typeface="Lexend Light"/>
                <a:sym typeface="Lexend Light"/>
              </a:defRPr>
            </a:pPr>
            <a:r>
              <a:t>Our true goal is to ensure your achievements transcend your objectives, with minimal hassles. Oh, and we're not opposed to enjoying the journey while working together, and having a little fun along the way.</a:t>
            </a:r>
          </a:p>
        </p:txBody>
      </p:sp>
      <p:sp>
        <p:nvSpPr>
          <p:cNvPr id="301" name="Google Shape;251;p25"/>
          <p:cNvSpPr/>
          <p:nvPr/>
        </p:nvSpPr>
        <p:spPr>
          <a:xfrm rot="16200000">
            <a:off x="7363349" y="3362850"/>
            <a:ext cx="903601" cy="2657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299A3"/>
          </a:solidFill>
          <a:ln w="12700">
            <a:miter lim="400000"/>
          </a:ln>
        </p:spPr>
        <p:txBody>
          <a:bodyPr lIns="45719" rIns="45719" anchor="ctr"/>
          <a:lstStyle/>
          <a:p>
            <a:pPr/>
          </a:p>
        </p:txBody>
      </p:sp>
      <p:pic>
        <p:nvPicPr>
          <p:cNvPr id="302" name="Google Shape;252;p25" descr="Google Shape;252;p25"/>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pic>
        <p:nvPicPr>
          <p:cNvPr id="303" name="Google Shape;253;p25" descr="Google Shape;253;p25"/>
          <p:cNvPicPr>
            <a:picLocks noChangeAspect="1"/>
          </p:cNvPicPr>
          <p:nvPr/>
        </p:nvPicPr>
        <p:blipFill>
          <a:blip r:embed="rId3">
            <a:extLst/>
          </a:blip>
          <a:srcRect l="0" t="0" r="13110" b="0"/>
          <a:stretch>
            <a:fillRect/>
          </a:stretch>
        </p:blipFill>
        <p:spPr>
          <a:xfrm>
            <a:off x="230950" y="290174"/>
            <a:ext cx="3828577" cy="4164476"/>
          </a:xfrm>
          <a:prstGeom prst="rect">
            <a:avLst/>
          </a:prstGeom>
          <a:ln w="12700">
            <a:miter lim="400000"/>
          </a:ln>
        </p:spPr>
      </p:pic>
      <p:sp>
        <p:nvSpPr>
          <p:cNvPr id="304" name="Google Shape;254;p25">
            <a:hlinkClick r:id="rId4" invalidUrl="" action="ppaction://hlinksldjump" tgtFrame="" tooltip="" history="1" highlightClick="0" endSnd="0"/>
          </p:cNvPr>
          <p:cNvSpPr txBox="1"/>
          <p:nvPr/>
        </p:nvSpPr>
        <p:spPr>
          <a:xfrm>
            <a:off x="7804200" y="4612825"/>
            <a:ext cx="649501" cy="33068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1100" u="sng">
                <a:solidFill>
                  <a:schemeClr val="accent5"/>
                </a:solidFill>
                <a:uFill>
                  <a:solidFill>
                    <a:schemeClr val="accent5"/>
                  </a:solidFill>
                </a:uFill>
                <a:hlinkClick r:id="rId4" invalidUrl="" action="ppaction://hlinksldjump" tgtFrame="" tooltip="" history="1" highlightClick="0" endSnd="0"/>
              </a:defRPr>
            </a:lvl1pPr>
          </a:lstStyle>
          <a:p>
            <a:pPr>
              <a:defRPr>
                <a:uFillTx/>
              </a:defRPr>
            </a:pPr>
            <a:r>
              <a:rPr>
                <a:uFill>
                  <a:solidFill>
                    <a:schemeClr val="accent5"/>
                  </a:solidFill>
                </a:uFill>
                <a:hlinkClick r:id="rId4" invalidUrl="" action="ppaction://hlinksldjump" tgtFrame="" tooltip="" history="1" highlightClick="0" endSnd="0"/>
              </a:rPr>
              <a:t>MENU</a:t>
            </a:r>
          </a:p>
        </p:txBody>
      </p:sp>
      <p:grpSp>
        <p:nvGrpSpPr>
          <p:cNvPr id="307" name="Google Shape;255;p25"/>
          <p:cNvGrpSpPr/>
          <p:nvPr/>
        </p:nvGrpSpPr>
        <p:grpSpPr>
          <a:xfrm>
            <a:off x="-49676" y="4665324"/>
            <a:ext cx="3454202" cy="520974"/>
            <a:chOff x="0" y="0"/>
            <a:chExt cx="3454200" cy="520972"/>
          </a:xfrm>
        </p:grpSpPr>
        <p:pic>
          <p:nvPicPr>
            <p:cNvPr id="305" name="Google Shape;256;p25" descr="Google Shape;256;p25"/>
            <p:cNvPicPr>
              <a:picLocks noChangeAspect="1"/>
            </p:cNvPicPr>
            <p:nvPr/>
          </p:nvPicPr>
          <p:blipFill>
            <a:blip r:embed="rId2">
              <a:extLst/>
            </a:blip>
            <a:stretch>
              <a:fillRect/>
            </a:stretch>
          </p:blipFill>
          <p:spPr>
            <a:xfrm>
              <a:off x="520974" y="0"/>
              <a:ext cx="211476" cy="211476"/>
            </a:xfrm>
            <a:prstGeom prst="rect">
              <a:avLst/>
            </a:prstGeom>
            <a:ln w="12700" cap="flat">
              <a:noFill/>
              <a:miter lim="400000"/>
            </a:ln>
            <a:effectLst/>
          </p:spPr>
        </p:pic>
        <p:sp>
          <p:nvSpPr>
            <p:cNvPr id="306" name="Google Shape;257;p25"/>
            <p:cNvSpPr txBox="1"/>
            <p:nvPr/>
          </p:nvSpPr>
          <p:spPr>
            <a:xfrm>
              <a:off x="0" y="263999"/>
              <a:ext cx="3454201" cy="2569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500">
                  <a:solidFill>
                    <a:srgbClr val="D9D9D9"/>
                  </a:solidFill>
                </a:defRPr>
              </a:lvl1pPr>
            </a:lstStyle>
            <a:p>
              <a:pPr/>
              <a:r>
                <a:t>Copyright © 2023 Figment S.A. de C.V. All rights reserved.</a:t>
              </a:r>
            </a:p>
          </p:txBody>
        </p:sp>
      </p:grpSp>
      <p:pic>
        <p:nvPicPr>
          <p:cNvPr id="308" name="Google Shape;258;p25" descr="Google Shape;258;p25"/>
          <p:cNvPicPr>
            <a:picLocks noChangeAspect="1"/>
          </p:cNvPicPr>
          <p:nvPr/>
        </p:nvPicPr>
        <p:blipFill>
          <a:blip r:embed="rId5">
            <a:extLst/>
          </a:blip>
          <a:stretch>
            <a:fillRect/>
          </a:stretch>
        </p:blipFill>
        <p:spPr>
          <a:xfrm>
            <a:off x="4554425" y="855050"/>
            <a:ext cx="6073150" cy="685026"/>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Google Shape;263;p26"/>
          <p:cNvSpPr/>
          <p:nvPr/>
        </p:nvSpPr>
        <p:spPr>
          <a:xfrm>
            <a:off x="-1" y="-1"/>
            <a:ext cx="4628102" cy="5198702"/>
          </a:xfrm>
          <a:prstGeom prst="rect">
            <a:avLst/>
          </a:prstGeom>
          <a:solidFill>
            <a:srgbClr val="F8DC7D"/>
          </a:solidFill>
          <a:ln w="12700">
            <a:miter lim="400000"/>
          </a:ln>
        </p:spPr>
        <p:txBody>
          <a:bodyPr lIns="45719" rIns="45719" anchor="ctr"/>
          <a:lstStyle/>
          <a:p>
            <a:pPr/>
          </a:p>
        </p:txBody>
      </p:sp>
      <p:pic>
        <p:nvPicPr>
          <p:cNvPr id="311" name="Google Shape;264;p26" descr="Google Shape;264;p26"/>
          <p:cNvPicPr>
            <a:picLocks noChangeAspect="1"/>
          </p:cNvPicPr>
          <p:nvPr/>
        </p:nvPicPr>
        <p:blipFill>
          <a:blip r:embed="rId2">
            <a:extLst/>
          </a:blip>
          <a:stretch>
            <a:fillRect/>
          </a:stretch>
        </p:blipFill>
        <p:spPr>
          <a:xfrm>
            <a:off x="3940800" y="439300"/>
            <a:ext cx="3340522" cy="4248301"/>
          </a:xfrm>
          <a:prstGeom prst="rect">
            <a:avLst/>
          </a:prstGeom>
          <a:ln w="12700">
            <a:miter lim="400000"/>
          </a:ln>
        </p:spPr>
      </p:pic>
      <p:pic>
        <p:nvPicPr>
          <p:cNvPr id="312" name="Google Shape;265;p26" descr="Google Shape;265;p26"/>
          <p:cNvPicPr>
            <a:picLocks noChangeAspect="1"/>
          </p:cNvPicPr>
          <p:nvPr/>
        </p:nvPicPr>
        <p:blipFill>
          <a:blip r:embed="rId3">
            <a:extLst/>
          </a:blip>
          <a:stretch>
            <a:fillRect/>
          </a:stretch>
        </p:blipFill>
        <p:spPr>
          <a:xfrm>
            <a:off x="471300" y="4665324"/>
            <a:ext cx="211476" cy="211476"/>
          </a:xfrm>
          <a:prstGeom prst="rect">
            <a:avLst/>
          </a:prstGeom>
          <a:ln w="12700">
            <a:miter lim="400000"/>
          </a:ln>
        </p:spPr>
      </p:pic>
      <p:pic>
        <p:nvPicPr>
          <p:cNvPr id="313" name="Google Shape;266;p26" descr="Google Shape;266;p26"/>
          <p:cNvPicPr>
            <a:picLocks noChangeAspect="1"/>
          </p:cNvPicPr>
          <p:nvPr/>
        </p:nvPicPr>
        <p:blipFill>
          <a:blip r:embed="rId3">
            <a:extLst/>
          </a:blip>
          <a:stretch>
            <a:fillRect/>
          </a:stretch>
        </p:blipFill>
        <p:spPr>
          <a:xfrm>
            <a:off x="471300" y="4665324"/>
            <a:ext cx="211476" cy="211476"/>
          </a:xfrm>
          <a:prstGeom prst="rect">
            <a:avLst/>
          </a:prstGeom>
          <a:ln w="12700">
            <a:miter lim="400000"/>
          </a:ln>
        </p:spPr>
      </p:pic>
      <p:grpSp>
        <p:nvGrpSpPr>
          <p:cNvPr id="316" name="Google Shape;267;p26"/>
          <p:cNvGrpSpPr/>
          <p:nvPr/>
        </p:nvGrpSpPr>
        <p:grpSpPr>
          <a:xfrm>
            <a:off x="-49676" y="4665324"/>
            <a:ext cx="3454202" cy="520974"/>
            <a:chOff x="0" y="0"/>
            <a:chExt cx="3454200" cy="520972"/>
          </a:xfrm>
        </p:grpSpPr>
        <p:pic>
          <p:nvPicPr>
            <p:cNvPr id="314" name="Google Shape;268;p26" descr="Google Shape;268;p26"/>
            <p:cNvPicPr>
              <a:picLocks noChangeAspect="1"/>
            </p:cNvPicPr>
            <p:nvPr/>
          </p:nvPicPr>
          <p:blipFill>
            <a:blip r:embed="rId3">
              <a:extLst/>
            </a:blip>
            <a:stretch>
              <a:fillRect/>
            </a:stretch>
          </p:blipFill>
          <p:spPr>
            <a:xfrm>
              <a:off x="520974" y="0"/>
              <a:ext cx="211476" cy="211476"/>
            </a:xfrm>
            <a:prstGeom prst="rect">
              <a:avLst/>
            </a:prstGeom>
            <a:ln w="12700" cap="flat">
              <a:noFill/>
              <a:miter lim="400000"/>
            </a:ln>
            <a:effectLst/>
          </p:spPr>
        </p:pic>
        <p:sp>
          <p:nvSpPr>
            <p:cNvPr id="315" name="Google Shape;269;p26"/>
            <p:cNvSpPr txBox="1"/>
            <p:nvPr/>
          </p:nvSpPr>
          <p:spPr>
            <a:xfrm>
              <a:off x="0" y="263999"/>
              <a:ext cx="3454201" cy="2569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500">
                  <a:solidFill>
                    <a:srgbClr val="FFFFFF"/>
                  </a:solidFill>
                </a:defRPr>
              </a:lvl1pPr>
            </a:lstStyle>
            <a:p>
              <a:pPr/>
              <a:r>
                <a:t>Copyright © 2023 Figment S.A. de C.V. All rights reserved.</a:t>
              </a:r>
            </a:p>
          </p:txBody>
        </p:sp>
      </p:grpSp>
      <p:pic>
        <p:nvPicPr>
          <p:cNvPr id="317" name="Google Shape;270;p26" descr="Google Shape;270;p26"/>
          <p:cNvPicPr>
            <a:picLocks noChangeAspect="1"/>
          </p:cNvPicPr>
          <p:nvPr/>
        </p:nvPicPr>
        <p:blipFill>
          <a:blip r:embed="rId4">
            <a:extLst/>
          </a:blip>
          <a:srcRect l="0" t="0" r="14088" b="0"/>
          <a:stretch>
            <a:fillRect/>
          </a:stretch>
        </p:blipFill>
        <p:spPr>
          <a:xfrm>
            <a:off x="1197624" y="2198174"/>
            <a:ext cx="3414228" cy="747126"/>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Google Shape;275;p27"/>
          <p:cNvSpPr/>
          <p:nvPr/>
        </p:nvSpPr>
        <p:spPr>
          <a:xfrm rot="10800000">
            <a:off x="8217350" y="50"/>
            <a:ext cx="926701" cy="926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A1DAE4"/>
          </a:solidFill>
          <a:ln w="12700">
            <a:miter lim="400000"/>
          </a:ln>
        </p:spPr>
        <p:txBody>
          <a:bodyPr lIns="45719" rIns="45719" anchor="ctr"/>
          <a:lstStyle/>
          <a:p>
            <a:pPr/>
          </a:p>
        </p:txBody>
      </p:sp>
      <p:sp>
        <p:nvSpPr>
          <p:cNvPr id="320" name="Google Shape;276;p27"/>
          <p:cNvSpPr/>
          <p:nvPr/>
        </p:nvSpPr>
        <p:spPr>
          <a:xfrm rot="13500000">
            <a:off x="-721491" y="2453308"/>
            <a:ext cx="1408132" cy="14081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A1DAE4"/>
          </a:solidFill>
          <a:ln w="12700">
            <a:miter lim="400000"/>
          </a:ln>
        </p:spPr>
        <p:txBody>
          <a:bodyPr lIns="45719" rIns="45719" anchor="ctr"/>
          <a:lstStyle/>
          <a:p>
            <a:pPr/>
          </a:p>
        </p:txBody>
      </p:sp>
      <p:pic>
        <p:nvPicPr>
          <p:cNvPr id="321" name="Google Shape;277;p27" descr="Google Shape;277;p27"/>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pic>
        <p:nvPicPr>
          <p:cNvPr id="322" name="Google Shape;278;p27" descr="Google Shape;278;p27"/>
          <p:cNvPicPr>
            <a:picLocks noChangeAspect="1"/>
          </p:cNvPicPr>
          <p:nvPr/>
        </p:nvPicPr>
        <p:blipFill>
          <a:blip r:embed="rId3">
            <a:extLst/>
          </a:blip>
          <a:srcRect l="0" t="5519" r="56192" b="6868"/>
          <a:stretch>
            <a:fillRect/>
          </a:stretch>
        </p:blipFill>
        <p:spPr>
          <a:xfrm>
            <a:off x="682774" y="223373"/>
            <a:ext cx="3854253" cy="4335850"/>
          </a:xfrm>
          <a:prstGeom prst="rect">
            <a:avLst/>
          </a:prstGeom>
          <a:ln w="12700">
            <a:miter lim="400000"/>
          </a:ln>
        </p:spPr>
      </p:pic>
      <p:sp>
        <p:nvSpPr>
          <p:cNvPr id="323" name="Google Shape;279;p27"/>
          <p:cNvSpPr txBox="1"/>
          <p:nvPr/>
        </p:nvSpPr>
        <p:spPr>
          <a:xfrm>
            <a:off x="4938424" y="1594349"/>
            <a:ext cx="3759301" cy="20815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nSpc>
                <a:spcPct val="150000"/>
              </a:lnSpc>
              <a:defRPr sz="1000">
                <a:latin typeface="Lexend Light"/>
                <a:ea typeface="Lexend Light"/>
                <a:cs typeface="Lexend Light"/>
                <a:sym typeface="Lexend Light"/>
              </a:defRPr>
            </a:pPr>
            <a:r>
              <a:t>The realm of social media has evolved into the forefront of marketing. At </a:t>
            </a:r>
            <a:r>
              <a:rPr>
                <a:latin typeface="Lexend Bold"/>
                <a:ea typeface="Lexend Bold"/>
                <a:cs typeface="Lexend Bold"/>
                <a:sym typeface="Lexend Bold"/>
              </a:rPr>
              <a:t>Figment</a:t>
            </a:r>
            <a:r>
              <a:t>, we use exclusive techniques to establish, nurture, and amplify social media footprints. </a:t>
            </a:r>
          </a:p>
          <a:p>
            <a:pPr>
              <a:lnSpc>
                <a:spcPct val="150000"/>
              </a:lnSpc>
              <a:defRPr sz="1000">
                <a:latin typeface="Lexend Light"/>
                <a:ea typeface="Lexend Light"/>
                <a:cs typeface="Lexend Light"/>
                <a:sym typeface="Lexend Light"/>
              </a:defRPr>
            </a:pPr>
            <a:r>
              <a:t>This ensures </a:t>
            </a:r>
            <a:r>
              <a:rPr>
                <a:latin typeface="Lexend Bold"/>
                <a:ea typeface="Lexend Bold"/>
                <a:cs typeface="Lexend Bold"/>
                <a:sym typeface="Lexend Bold"/>
              </a:rPr>
              <a:t>your message resonates with an</a:t>
            </a:r>
            <a:endParaRPr>
              <a:latin typeface="Lexend Bold"/>
              <a:ea typeface="Lexend Bold"/>
              <a:cs typeface="Lexend Bold"/>
              <a:sym typeface="Lexend Bold"/>
            </a:endParaRPr>
          </a:p>
          <a:p>
            <a:pPr>
              <a:lnSpc>
                <a:spcPct val="150000"/>
              </a:lnSpc>
              <a:defRPr sz="1000">
                <a:latin typeface="Lexend Bold"/>
                <a:ea typeface="Lexend Bold"/>
                <a:cs typeface="Lexend Bold"/>
                <a:sym typeface="Lexend Bold"/>
              </a:defRPr>
            </a:pPr>
            <a:r>
              <a:t>ever-expanding audience</a:t>
            </a:r>
            <a:r>
              <a:rPr>
                <a:latin typeface="Lexend Light"/>
                <a:ea typeface="Lexend Light"/>
                <a:cs typeface="Lexend Light"/>
                <a:sym typeface="Lexend Light"/>
              </a:rPr>
              <a:t>. From crafting top-tier content and engaging with each comment to interpreting reports and data, we labor relentlessly to ensure your social presence reflects the vigor and dynamism of your brand.</a:t>
            </a:r>
          </a:p>
        </p:txBody>
      </p:sp>
      <p:pic>
        <p:nvPicPr>
          <p:cNvPr id="324" name="Google Shape;280;p27" descr="Google Shape;280;p27"/>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sp>
        <p:nvSpPr>
          <p:cNvPr id="325" name="Google Shape;281;p27">
            <a:hlinkClick r:id="rId4" invalidUrl="" action="ppaction://hlinksldjump" tgtFrame="" tooltip="" history="1" highlightClick="0" endSnd="0"/>
          </p:cNvPr>
          <p:cNvSpPr txBox="1"/>
          <p:nvPr/>
        </p:nvSpPr>
        <p:spPr>
          <a:xfrm>
            <a:off x="7804200" y="4612825"/>
            <a:ext cx="649501" cy="33068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1100" u="sng">
                <a:solidFill>
                  <a:schemeClr val="accent5"/>
                </a:solidFill>
                <a:uFill>
                  <a:solidFill>
                    <a:schemeClr val="accent5"/>
                  </a:solidFill>
                </a:uFill>
                <a:hlinkClick r:id="rId4" invalidUrl="" action="ppaction://hlinksldjump" tgtFrame="" tooltip="" history="1" highlightClick="0" endSnd="0"/>
              </a:defRPr>
            </a:lvl1pPr>
          </a:lstStyle>
          <a:p>
            <a:pPr>
              <a:defRPr>
                <a:uFillTx/>
              </a:defRPr>
            </a:pPr>
            <a:r>
              <a:rPr>
                <a:uFill>
                  <a:solidFill>
                    <a:schemeClr val="accent5"/>
                  </a:solidFill>
                </a:uFill>
                <a:hlinkClick r:id="rId4" invalidUrl="" action="ppaction://hlinksldjump" tgtFrame="" tooltip="" history="1" highlightClick="0" endSnd="0"/>
              </a:rPr>
              <a:t>MENU</a:t>
            </a:r>
          </a:p>
        </p:txBody>
      </p:sp>
      <p:grpSp>
        <p:nvGrpSpPr>
          <p:cNvPr id="328" name="Google Shape;282;p27"/>
          <p:cNvGrpSpPr/>
          <p:nvPr/>
        </p:nvGrpSpPr>
        <p:grpSpPr>
          <a:xfrm>
            <a:off x="-49676" y="4665324"/>
            <a:ext cx="3454202" cy="520974"/>
            <a:chOff x="0" y="0"/>
            <a:chExt cx="3454200" cy="520972"/>
          </a:xfrm>
        </p:grpSpPr>
        <p:pic>
          <p:nvPicPr>
            <p:cNvPr id="326" name="Google Shape;283;p27" descr="Google Shape;283;p27"/>
            <p:cNvPicPr>
              <a:picLocks noChangeAspect="1"/>
            </p:cNvPicPr>
            <p:nvPr/>
          </p:nvPicPr>
          <p:blipFill>
            <a:blip r:embed="rId2">
              <a:extLst/>
            </a:blip>
            <a:stretch>
              <a:fillRect/>
            </a:stretch>
          </p:blipFill>
          <p:spPr>
            <a:xfrm>
              <a:off x="520974" y="0"/>
              <a:ext cx="211476" cy="211476"/>
            </a:xfrm>
            <a:prstGeom prst="rect">
              <a:avLst/>
            </a:prstGeom>
            <a:ln w="12700" cap="flat">
              <a:noFill/>
              <a:miter lim="400000"/>
            </a:ln>
            <a:effectLst/>
          </p:spPr>
        </p:pic>
        <p:sp>
          <p:nvSpPr>
            <p:cNvPr id="327" name="Google Shape;284;p27"/>
            <p:cNvSpPr txBox="1"/>
            <p:nvPr/>
          </p:nvSpPr>
          <p:spPr>
            <a:xfrm>
              <a:off x="0" y="263999"/>
              <a:ext cx="3454201" cy="2569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500">
                  <a:solidFill>
                    <a:srgbClr val="D9D9D9"/>
                  </a:solidFill>
                </a:defRPr>
              </a:lvl1pPr>
            </a:lstStyle>
            <a:p>
              <a:pPr/>
              <a:r>
                <a:t>Copyright © 2023 Figment S.A. de C.V. All rights reserved.</a:t>
              </a:r>
            </a:p>
          </p:txBody>
        </p:sp>
      </p:grpSp>
      <p:pic>
        <p:nvPicPr>
          <p:cNvPr id="329" name="Google Shape;285;p27" descr="Google Shape;285;p27"/>
          <p:cNvPicPr>
            <a:picLocks noChangeAspect="1"/>
          </p:cNvPicPr>
          <p:nvPr/>
        </p:nvPicPr>
        <p:blipFill>
          <a:blip r:embed="rId5">
            <a:extLst/>
          </a:blip>
          <a:stretch>
            <a:fillRect/>
          </a:stretch>
        </p:blipFill>
        <p:spPr>
          <a:xfrm>
            <a:off x="5274350" y="-173850"/>
            <a:ext cx="2546252" cy="1533725"/>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33" name="Google Shape;290;p28"/>
          <p:cNvGrpSpPr/>
          <p:nvPr/>
        </p:nvGrpSpPr>
        <p:grpSpPr>
          <a:xfrm>
            <a:off x="4095224" y="0"/>
            <a:ext cx="5142601" cy="5143500"/>
            <a:chOff x="0" y="0"/>
            <a:chExt cx="5142599" cy="5143500"/>
          </a:xfrm>
        </p:grpSpPr>
        <p:sp>
          <p:nvSpPr>
            <p:cNvPr id="331" name="Google Shape;291;p28"/>
            <p:cNvSpPr/>
            <p:nvPr/>
          </p:nvSpPr>
          <p:spPr>
            <a:xfrm rot="2700000">
              <a:off x="753115" y="753690"/>
              <a:ext cx="3636369" cy="36363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A1DAE4"/>
            </a:solidFill>
            <a:ln w="12700" cap="flat">
              <a:noFill/>
              <a:miter lim="400000"/>
            </a:ln>
            <a:effectLst/>
          </p:spPr>
          <p:txBody>
            <a:bodyPr wrap="square" lIns="45719" tIns="45719" rIns="45719" bIns="45719" numCol="1" anchor="ctr">
              <a:noAutofit/>
            </a:bodyPr>
            <a:lstStyle/>
            <a:p>
              <a:pPr/>
            </a:p>
          </p:txBody>
        </p:sp>
        <p:sp>
          <p:nvSpPr>
            <p:cNvPr id="332" name="Google Shape;292;p28"/>
            <p:cNvSpPr/>
            <p:nvPr/>
          </p:nvSpPr>
          <p:spPr>
            <a:xfrm>
              <a:off x="2563124" y="0"/>
              <a:ext cx="2485801" cy="5143500"/>
            </a:xfrm>
            <a:prstGeom prst="rect">
              <a:avLst/>
            </a:prstGeom>
            <a:solidFill>
              <a:srgbClr val="A1DAE4"/>
            </a:solidFill>
            <a:ln w="12700" cap="flat">
              <a:noFill/>
              <a:miter lim="400000"/>
            </a:ln>
            <a:effectLst/>
          </p:spPr>
          <p:txBody>
            <a:bodyPr wrap="square" lIns="45719" tIns="45719" rIns="45719" bIns="45719" numCol="1" anchor="ctr">
              <a:noAutofit/>
            </a:bodyPr>
            <a:lstStyle/>
            <a:p>
              <a:pPr/>
            </a:p>
          </p:txBody>
        </p:sp>
      </p:grpSp>
      <p:sp>
        <p:nvSpPr>
          <p:cNvPr id="334" name="Google Shape;293;p28"/>
          <p:cNvSpPr/>
          <p:nvPr/>
        </p:nvSpPr>
        <p:spPr>
          <a:xfrm>
            <a:off x="0" y="809124"/>
            <a:ext cx="122100" cy="1221902"/>
          </a:xfrm>
          <a:prstGeom prst="rect">
            <a:avLst/>
          </a:prstGeom>
          <a:solidFill>
            <a:srgbClr val="43B6CA"/>
          </a:solidFill>
          <a:ln w="12700">
            <a:miter lim="400000"/>
          </a:ln>
        </p:spPr>
        <p:txBody>
          <a:bodyPr lIns="45719" rIns="45719" anchor="ctr"/>
          <a:lstStyle/>
          <a:p>
            <a:pPr/>
          </a:p>
        </p:txBody>
      </p:sp>
      <p:grpSp>
        <p:nvGrpSpPr>
          <p:cNvPr id="343" name="Google Shape;294;p28"/>
          <p:cNvGrpSpPr/>
          <p:nvPr/>
        </p:nvGrpSpPr>
        <p:grpSpPr>
          <a:xfrm>
            <a:off x="3498266" y="-73079"/>
            <a:ext cx="5645785" cy="5227664"/>
            <a:chOff x="0" y="0"/>
            <a:chExt cx="5645783" cy="5227662"/>
          </a:xfrm>
        </p:grpSpPr>
        <p:sp>
          <p:nvSpPr>
            <p:cNvPr id="335" name="Google Shape;295;p28"/>
            <p:cNvSpPr/>
            <p:nvPr/>
          </p:nvSpPr>
          <p:spPr>
            <a:xfrm rot="16200000">
              <a:off x="4692382" y="4269202"/>
              <a:ext cx="953402" cy="9534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6C30F"/>
            </a:solidFill>
            <a:ln w="12700" cap="flat">
              <a:noFill/>
              <a:miter lim="400000"/>
            </a:ln>
            <a:effectLst/>
          </p:spPr>
          <p:txBody>
            <a:bodyPr wrap="square" lIns="45719" tIns="45719" rIns="45719" bIns="45719" numCol="1" anchor="ctr">
              <a:noAutofit/>
            </a:bodyPr>
            <a:lstStyle/>
            <a:p>
              <a:pPr/>
            </a:p>
          </p:txBody>
        </p:sp>
        <p:grpSp>
          <p:nvGrpSpPr>
            <p:cNvPr id="338" name="Google Shape;296;p28"/>
            <p:cNvGrpSpPr/>
            <p:nvPr/>
          </p:nvGrpSpPr>
          <p:grpSpPr>
            <a:xfrm>
              <a:off x="1285614" y="4323456"/>
              <a:ext cx="890769" cy="904207"/>
              <a:chOff x="0" y="0"/>
              <a:chExt cx="890768" cy="904205"/>
            </a:xfrm>
          </p:grpSpPr>
          <p:sp>
            <p:nvSpPr>
              <p:cNvPr id="336" name="Google Shape;297;p28"/>
              <p:cNvSpPr/>
              <p:nvPr/>
            </p:nvSpPr>
            <p:spPr>
              <a:xfrm flipH="1" flipV="1">
                <a:off x="155468" y="168905"/>
                <a:ext cx="735301" cy="735301"/>
              </a:xfrm>
              <a:prstGeom prst="line">
                <a:avLst/>
              </a:prstGeom>
              <a:noFill/>
              <a:ln w="38100" cap="flat">
                <a:solidFill>
                  <a:srgbClr val="43B6CA"/>
                </a:solidFill>
                <a:prstDash val="solid"/>
                <a:round/>
              </a:ln>
              <a:effectLst/>
            </p:spPr>
            <p:txBody>
              <a:bodyPr wrap="square" lIns="45719" tIns="45719" rIns="45719" bIns="45719" numCol="1" anchor="t">
                <a:noAutofit/>
              </a:bodyPr>
              <a:lstStyle/>
              <a:p>
                <a:pPr/>
              </a:p>
            </p:txBody>
          </p:sp>
          <p:sp>
            <p:nvSpPr>
              <p:cNvPr id="337" name="Google Shape;298;p28"/>
              <p:cNvSpPr/>
              <p:nvPr/>
            </p:nvSpPr>
            <p:spPr>
              <a:xfrm>
                <a:off x="-1" y="-1"/>
                <a:ext cx="93602" cy="93601"/>
              </a:xfrm>
              <a:prstGeom prst="ellipse">
                <a:avLst/>
              </a:prstGeom>
              <a:solidFill>
                <a:srgbClr val="E33448"/>
              </a:solidFill>
              <a:ln w="12700" cap="flat">
                <a:noFill/>
                <a:miter lim="400000"/>
              </a:ln>
              <a:effectLst/>
            </p:spPr>
            <p:txBody>
              <a:bodyPr wrap="square" lIns="45719" tIns="45719" rIns="45719" bIns="45719" numCol="1" anchor="ctr">
                <a:noAutofit/>
              </a:bodyPr>
              <a:lstStyle/>
              <a:p>
                <a:pPr/>
              </a:p>
            </p:txBody>
          </p:sp>
        </p:grpSp>
        <p:grpSp>
          <p:nvGrpSpPr>
            <p:cNvPr id="342" name="Google Shape;299;p28"/>
            <p:cNvGrpSpPr/>
            <p:nvPr/>
          </p:nvGrpSpPr>
          <p:grpSpPr>
            <a:xfrm>
              <a:off x="-1" y="-1"/>
              <a:ext cx="873931" cy="568862"/>
              <a:chOff x="0" y="0"/>
              <a:chExt cx="873929" cy="568860"/>
            </a:xfrm>
          </p:grpSpPr>
          <p:sp>
            <p:nvSpPr>
              <p:cNvPr id="339" name="Google Shape;300;p28"/>
              <p:cNvSpPr/>
              <p:nvPr/>
            </p:nvSpPr>
            <p:spPr>
              <a:xfrm flipH="1" flipV="1">
                <a:off x="-1" y="-1"/>
                <a:ext cx="426301" cy="426301"/>
              </a:xfrm>
              <a:prstGeom prst="line">
                <a:avLst/>
              </a:prstGeom>
              <a:noFill/>
              <a:ln w="38100" cap="flat">
                <a:solidFill>
                  <a:srgbClr val="000000"/>
                </a:solidFill>
                <a:prstDash val="solid"/>
                <a:round/>
              </a:ln>
              <a:effectLst/>
            </p:spPr>
            <p:txBody>
              <a:bodyPr wrap="square" lIns="45719" tIns="45719" rIns="45719" bIns="45719" numCol="1" anchor="t">
                <a:noAutofit/>
              </a:bodyPr>
              <a:lstStyle/>
              <a:p>
                <a:pPr/>
              </a:p>
            </p:txBody>
          </p:sp>
          <p:sp>
            <p:nvSpPr>
              <p:cNvPr id="340" name="Google Shape;301;p28"/>
              <p:cNvSpPr/>
              <p:nvPr/>
            </p:nvSpPr>
            <p:spPr>
              <a:xfrm flipH="1" flipV="1">
                <a:off x="345929" y="40860"/>
                <a:ext cx="528001" cy="528001"/>
              </a:xfrm>
              <a:prstGeom prst="line">
                <a:avLst/>
              </a:prstGeom>
              <a:noFill/>
              <a:ln w="38100" cap="flat">
                <a:solidFill>
                  <a:srgbClr val="E33448"/>
                </a:solidFill>
                <a:prstDash val="solid"/>
                <a:round/>
              </a:ln>
              <a:effectLst/>
            </p:spPr>
            <p:txBody>
              <a:bodyPr wrap="square" lIns="45719" tIns="45719" rIns="45719" bIns="45719" numCol="1" anchor="t">
                <a:noAutofit/>
              </a:bodyPr>
              <a:lstStyle/>
              <a:p>
                <a:pPr/>
              </a:p>
            </p:txBody>
          </p:sp>
          <p:sp>
            <p:nvSpPr>
              <p:cNvPr id="341" name="Google Shape;302;p28"/>
              <p:cNvSpPr/>
              <p:nvPr/>
            </p:nvSpPr>
            <p:spPr>
              <a:xfrm>
                <a:off x="505383" y="498351"/>
                <a:ext cx="70501" cy="70501"/>
              </a:xfrm>
              <a:prstGeom prst="ellipse">
                <a:avLst/>
              </a:prstGeom>
              <a:solidFill>
                <a:srgbClr val="43B6CA"/>
              </a:solidFill>
              <a:ln w="12700" cap="flat">
                <a:noFill/>
                <a:miter lim="400000"/>
              </a:ln>
              <a:effectLst/>
            </p:spPr>
            <p:txBody>
              <a:bodyPr wrap="square" lIns="45719" tIns="45719" rIns="45719" bIns="45719" numCol="1" anchor="ctr">
                <a:noAutofit/>
              </a:bodyPr>
              <a:lstStyle/>
              <a:p>
                <a:pPr/>
              </a:p>
            </p:txBody>
          </p:sp>
        </p:grpSp>
      </p:grpSp>
      <p:sp>
        <p:nvSpPr>
          <p:cNvPr id="344" name="Google Shape;303;p28"/>
          <p:cNvSpPr txBox="1"/>
          <p:nvPr/>
        </p:nvSpPr>
        <p:spPr>
          <a:xfrm>
            <a:off x="6233974" y="1212874"/>
            <a:ext cx="2223602" cy="1071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2800">
                <a:latin typeface="Lexend ExtraBold"/>
                <a:ea typeface="Lexend ExtraBold"/>
                <a:cs typeface="Lexend ExtraBold"/>
                <a:sym typeface="Lexend ExtraBold"/>
              </a:defRPr>
            </a:pPr>
            <a:r>
              <a:t>FACTS </a:t>
            </a:r>
            <a:r>
              <a:rPr>
                <a:solidFill>
                  <a:srgbClr val="FFFFFF"/>
                </a:solidFill>
              </a:rPr>
              <a:t>&amp;</a:t>
            </a:r>
            <a:endParaRPr>
              <a:solidFill>
                <a:srgbClr val="FFFFFF"/>
              </a:solidFill>
            </a:endParaRPr>
          </a:p>
          <a:p>
            <a:pPr>
              <a:defRPr sz="2800">
                <a:latin typeface="Lexend ExtraBold"/>
                <a:ea typeface="Lexend ExtraBold"/>
                <a:cs typeface="Lexend ExtraBold"/>
                <a:sym typeface="Lexend ExtraBold"/>
              </a:defRPr>
            </a:pPr>
            <a:r>
              <a:t>NUMBERS</a:t>
            </a:r>
            <a:r>
              <a:rPr>
                <a:solidFill>
                  <a:srgbClr val="FFFFFF"/>
                </a:solidFill>
              </a:rPr>
              <a:t>!</a:t>
            </a:r>
          </a:p>
        </p:txBody>
      </p:sp>
      <p:pic>
        <p:nvPicPr>
          <p:cNvPr id="345" name="Google Shape;304;p28" descr="Google Shape;304;p28"/>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sp>
        <p:nvSpPr>
          <p:cNvPr id="346" name="Google Shape;305;p28"/>
          <p:cNvSpPr txBox="1"/>
          <p:nvPr/>
        </p:nvSpPr>
        <p:spPr>
          <a:xfrm>
            <a:off x="1216574" y="2154700"/>
            <a:ext cx="2977202" cy="19989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nSpc>
                <a:spcPct val="150000"/>
              </a:lnSpc>
              <a:defRPr sz="900">
                <a:latin typeface="Lexend Light"/>
                <a:ea typeface="Lexend Light"/>
                <a:cs typeface="Lexend Light"/>
                <a:sym typeface="Lexend Light"/>
              </a:defRPr>
            </a:pPr>
            <a:r>
              <a:t>Community Creation and Management </a:t>
            </a:r>
          </a:p>
          <a:p>
            <a:pPr>
              <a:lnSpc>
                <a:spcPct val="150000"/>
              </a:lnSpc>
              <a:defRPr sz="900">
                <a:latin typeface="Lexend Light"/>
                <a:ea typeface="Lexend Light"/>
                <a:cs typeface="Lexend Light"/>
                <a:sym typeface="Lexend Light"/>
              </a:defRPr>
            </a:pPr>
            <a:r>
              <a:t>Data Reporting and Analysis</a:t>
            </a:r>
          </a:p>
          <a:p>
            <a:pPr>
              <a:lnSpc>
                <a:spcPct val="150000"/>
              </a:lnSpc>
              <a:defRPr sz="900">
                <a:latin typeface="Lexend Light"/>
                <a:ea typeface="Lexend Light"/>
                <a:cs typeface="Lexend Light"/>
                <a:sym typeface="Lexend Light"/>
              </a:defRPr>
            </a:pPr>
            <a:r>
              <a:t>Content Creation and Management </a:t>
            </a:r>
          </a:p>
          <a:p>
            <a:pPr>
              <a:lnSpc>
                <a:spcPct val="150000"/>
              </a:lnSpc>
              <a:defRPr sz="900">
                <a:latin typeface="Lexend Light"/>
                <a:ea typeface="Lexend Light"/>
                <a:cs typeface="Lexend Light"/>
                <a:sym typeface="Lexend Light"/>
              </a:defRPr>
            </a:pPr>
            <a:r>
              <a:t>Continuous Monitoring</a:t>
            </a:r>
          </a:p>
          <a:p>
            <a:pPr>
              <a:lnSpc>
                <a:spcPct val="150000"/>
              </a:lnSpc>
              <a:defRPr sz="900">
                <a:latin typeface="Lexend Light"/>
                <a:ea typeface="Lexend Light"/>
                <a:cs typeface="Lexend Light"/>
                <a:sym typeface="Lexend Light"/>
              </a:defRPr>
            </a:pPr>
            <a:r>
              <a:t>Crisis Management</a:t>
            </a:r>
          </a:p>
          <a:p>
            <a:pPr>
              <a:lnSpc>
                <a:spcPct val="150000"/>
              </a:lnSpc>
              <a:defRPr sz="900">
                <a:latin typeface="Lexend Light"/>
                <a:ea typeface="Lexend Light"/>
                <a:cs typeface="Lexend Light"/>
                <a:sym typeface="Lexend Light"/>
              </a:defRPr>
            </a:pPr>
            <a:r>
              <a:t>Social Listening Implementation</a:t>
            </a:r>
          </a:p>
          <a:p>
            <a:pPr>
              <a:lnSpc>
                <a:spcPct val="150000"/>
              </a:lnSpc>
              <a:defRPr sz="900">
                <a:latin typeface="Lexend Light"/>
                <a:ea typeface="Lexend Light"/>
                <a:cs typeface="Lexend Light"/>
                <a:sym typeface="Lexend Light"/>
              </a:defRPr>
            </a:pPr>
            <a:r>
              <a:t>Advanced Social Management System</a:t>
            </a:r>
          </a:p>
          <a:p>
            <a:pPr>
              <a:lnSpc>
                <a:spcPct val="150000"/>
              </a:lnSpc>
              <a:defRPr sz="900">
                <a:latin typeface="Lexend Light"/>
                <a:ea typeface="Lexend Light"/>
                <a:cs typeface="Lexend Light"/>
                <a:sym typeface="Lexend Light"/>
              </a:defRPr>
            </a:pPr>
            <a:r>
              <a:t>Style Correction</a:t>
            </a:r>
          </a:p>
          <a:p>
            <a:pPr>
              <a:lnSpc>
                <a:spcPct val="150000"/>
              </a:lnSpc>
              <a:defRPr sz="900">
                <a:latin typeface="Lexend Light"/>
                <a:ea typeface="Lexend Light"/>
                <a:cs typeface="Lexend Light"/>
                <a:sym typeface="Lexend Light"/>
              </a:defRPr>
            </a:pPr>
            <a:r>
              <a:t>Mass Mailings</a:t>
            </a:r>
          </a:p>
        </p:txBody>
      </p:sp>
      <p:sp>
        <p:nvSpPr>
          <p:cNvPr id="347" name="Google Shape;306;p28"/>
          <p:cNvSpPr txBox="1"/>
          <p:nvPr/>
        </p:nvSpPr>
        <p:spPr>
          <a:xfrm>
            <a:off x="6233974" y="2183425"/>
            <a:ext cx="2394601" cy="14211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nSpc>
                <a:spcPct val="130000"/>
              </a:lnSpc>
              <a:defRPr sz="1000">
                <a:latin typeface="Lexend Light"/>
                <a:ea typeface="Lexend Light"/>
                <a:cs typeface="Lexend Light"/>
                <a:sym typeface="Lexend Light"/>
              </a:defRPr>
            </a:pPr>
            <a:r>
              <a:t>We curate valuable content and oversee social media accounts that collectively encompass an audience of over </a:t>
            </a:r>
            <a:r>
              <a:rPr>
                <a:latin typeface="Lexend Bold"/>
                <a:ea typeface="Lexend Bold"/>
                <a:cs typeface="Lexend Bold"/>
                <a:sym typeface="Lexend Bold"/>
              </a:rPr>
              <a:t>3.5 million subscribed users</a:t>
            </a:r>
            <a:r>
              <a:t>. Many of these communities were built from the ground up by us.</a:t>
            </a:r>
          </a:p>
        </p:txBody>
      </p:sp>
      <p:grpSp>
        <p:nvGrpSpPr>
          <p:cNvPr id="357" name="Google Shape;307;p28"/>
          <p:cNvGrpSpPr/>
          <p:nvPr/>
        </p:nvGrpSpPr>
        <p:grpSpPr>
          <a:xfrm>
            <a:off x="1146377" y="2304040"/>
            <a:ext cx="70201" cy="1786929"/>
            <a:chOff x="0" y="0"/>
            <a:chExt cx="70199" cy="1786927"/>
          </a:xfrm>
        </p:grpSpPr>
        <p:sp>
          <p:nvSpPr>
            <p:cNvPr id="348" name="Google Shape;308;p28"/>
            <p:cNvSpPr/>
            <p:nvPr/>
          </p:nvSpPr>
          <p:spPr>
            <a:xfrm>
              <a:off x="0" y="869685"/>
              <a:ext cx="70200"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349" name="Google Shape;309;p28"/>
            <p:cNvSpPr/>
            <p:nvPr/>
          </p:nvSpPr>
          <p:spPr>
            <a:xfrm>
              <a:off x="0" y="1081448"/>
              <a:ext cx="70200"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350" name="Google Shape;310;p28"/>
            <p:cNvSpPr/>
            <p:nvPr/>
          </p:nvSpPr>
          <p:spPr>
            <a:xfrm>
              <a:off x="0" y="657923"/>
              <a:ext cx="70200"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351" name="Google Shape;311;p28"/>
            <p:cNvSpPr/>
            <p:nvPr/>
          </p:nvSpPr>
          <p:spPr>
            <a:xfrm>
              <a:off x="0" y="0"/>
              <a:ext cx="70200"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352" name="Google Shape;312;p28"/>
            <p:cNvSpPr/>
            <p:nvPr/>
          </p:nvSpPr>
          <p:spPr>
            <a:xfrm>
              <a:off x="0" y="217421"/>
              <a:ext cx="70200"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353" name="Google Shape;313;p28"/>
            <p:cNvSpPr/>
            <p:nvPr/>
          </p:nvSpPr>
          <p:spPr>
            <a:xfrm>
              <a:off x="0" y="446161"/>
              <a:ext cx="70200"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354" name="Google Shape;314;p28"/>
            <p:cNvSpPr/>
            <p:nvPr/>
          </p:nvSpPr>
          <p:spPr>
            <a:xfrm>
              <a:off x="0" y="1293210"/>
              <a:ext cx="70200"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355" name="Google Shape;315;p28"/>
            <p:cNvSpPr/>
            <p:nvPr/>
          </p:nvSpPr>
          <p:spPr>
            <a:xfrm>
              <a:off x="0" y="1504973"/>
              <a:ext cx="70200"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356" name="Google Shape;316;p28"/>
            <p:cNvSpPr/>
            <p:nvPr/>
          </p:nvSpPr>
          <p:spPr>
            <a:xfrm>
              <a:off x="0" y="1716735"/>
              <a:ext cx="70200"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grpSp>
      <p:pic>
        <p:nvPicPr>
          <p:cNvPr id="358" name="Google Shape;317;p28" descr="Google Shape;317;p28"/>
          <p:cNvPicPr>
            <a:picLocks noChangeAspect="1"/>
          </p:cNvPicPr>
          <p:nvPr/>
        </p:nvPicPr>
        <p:blipFill>
          <a:blip r:embed="rId3">
            <a:extLst/>
          </a:blip>
          <a:stretch>
            <a:fillRect/>
          </a:stretch>
        </p:blipFill>
        <p:spPr>
          <a:xfrm>
            <a:off x="4059499" y="504049"/>
            <a:ext cx="2122326" cy="2295676"/>
          </a:xfrm>
          <a:prstGeom prst="rect">
            <a:avLst/>
          </a:prstGeom>
          <a:ln w="12700">
            <a:miter lim="400000"/>
          </a:ln>
        </p:spPr>
      </p:pic>
      <p:pic>
        <p:nvPicPr>
          <p:cNvPr id="359" name="Google Shape;318;p28" descr="Google Shape;318;p28"/>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sp>
        <p:nvSpPr>
          <p:cNvPr id="360" name="Google Shape;319;p28">
            <a:hlinkClick r:id="rId4" invalidUrl="" action="ppaction://hlinksldjump" tgtFrame="" tooltip="" history="1" highlightClick="0" endSnd="0"/>
          </p:cNvPr>
          <p:cNvSpPr txBox="1"/>
          <p:nvPr/>
        </p:nvSpPr>
        <p:spPr>
          <a:xfrm>
            <a:off x="7804200" y="4612825"/>
            <a:ext cx="649501" cy="33068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1100" u="sng">
                <a:solidFill>
                  <a:schemeClr val="accent5"/>
                </a:solidFill>
                <a:uFill>
                  <a:solidFill>
                    <a:schemeClr val="accent5"/>
                  </a:solidFill>
                </a:uFill>
                <a:hlinkClick r:id="rId4" invalidUrl="" action="ppaction://hlinksldjump" tgtFrame="" tooltip="" history="1" highlightClick="0" endSnd="0"/>
              </a:defRPr>
            </a:lvl1pPr>
          </a:lstStyle>
          <a:p>
            <a:pPr>
              <a:defRPr>
                <a:uFillTx/>
              </a:defRPr>
            </a:pPr>
            <a:r>
              <a:rPr>
                <a:uFill>
                  <a:solidFill>
                    <a:schemeClr val="accent5"/>
                  </a:solidFill>
                </a:uFill>
                <a:hlinkClick r:id="rId4" invalidUrl="" action="ppaction://hlinksldjump" tgtFrame="" tooltip="" history="1" highlightClick="0" endSnd="0"/>
              </a:rPr>
              <a:t>MENU</a:t>
            </a:r>
          </a:p>
        </p:txBody>
      </p:sp>
      <p:pic>
        <p:nvPicPr>
          <p:cNvPr id="361" name="Google Shape;320;p28" descr="Google Shape;320;p28"/>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grpSp>
        <p:nvGrpSpPr>
          <p:cNvPr id="364" name="Google Shape;321;p28"/>
          <p:cNvGrpSpPr/>
          <p:nvPr/>
        </p:nvGrpSpPr>
        <p:grpSpPr>
          <a:xfrm>
            <a:off x="-49676" y="4665324"/>
            <a:ext cx="3454202" cy="520974"/>
            <a:chOff x="0" y="0"/>
            <a:chExt cx="3454200" cy="520972"/>
          </a:xfrm>
        </p:grpSpPr>
        <p:pic>
          <p:nvPicPr>
            <p:cNvPr id="362" name="Google Shape;322;p28" descr="Google Shape;322;p28"/>
            <p:cNvPicPr>
              <a:picLocks noChangeAspect="1"/>
            </p:cNvPicPr>
            <p:nvPr/>
          </p:nvPicPr>
          <p:blipFill>
            <a:blip r:embed="rId2">
              <a:extLst/>
            </a:blip>
            <a:stretch>
              <a:fillRect/>
            </a:stretch>
          </p:blipFill>
          <p:spPr>
            <a:xfrm>
              <a:off x="520974" y="0"/>
              <a:ext cx="211476" cy="211476"/>
            </a:xfrm>
            <a:prstGeom prst="rect">
              <a:avLst/>
            </a:prstGeom>
            <a:ln w="12700" cap="flat">
              <a:noFill/>
              <a:miter lim="400000"/>
            </a:ln>
            <a:effectLst/>
          </p:spPr>
        </p:pic>
        <p:sp>
          <p:nvSpPr>
            <p:cNvPr id="363" name="Google Shape;323;p28"/>
            <p:cNvSpPr txBox="1"/>
            <p:nvPr/>
          </p:nvSpPr>
          <p:spPr>
            <a:xfrm>
              <a:off x="0" y="263999"/>
              <a:ext cx="3454201" cy="2569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500">
                  <a:solidFill>
                    <a:srgbClr val="D9D9D9"/>
                  </a:solidFill>
                </a:defRPr>
              </a:lvl1pPr>
            </a:lstStyle>
            <a:p>
              <a:pPr/>
              <a:r>
                <a:t>Copyright © 2023 Figment S.A. de C.V. All rights reserved.</a:t>
              </a:r>
            </a:p>
          </p:txBody>
        </p:sp>
      </p:grpSp>
      <p:pic>
        <p:nvPicPr>
          <p:cNvPr id="365" name="Google Shape;324;p28" descr="Google Shape;324;p28"/>
          <p:cNvPicPr>
            <a:picLocks noChangeAspect="1"/>
          </p:cNvPicPr>
          <p:nvPr/>
        </p:nvPicPr>
        <p:blipFill>
          <a:blip r:embed="rId5">
            <a:extLst/>
          </a:blip>
          <a:stretch>
            <a:fillRect/>
          </a:stretch>
        </p:blipFill>
        <p:spPr>
          <a:xfrm>
            <a:off x="1146374" y="809124"/>
            <a:ext cx="1654021" cy="1221902"/>
          </a:xfrm>
          <a:prstGeom prst="rect">
            <a:avLst/>
          </a:prstGeom>
          <a:ln w="12700">
            <a:miter lim="400000"/>
          </a:ln>
        </p:spPr>
      </p:pic>
      <p:sp>
        <p:nvSpPr>
          <p:cNvPr id="366" name="Google Shape;325;p28"/>
          <p:cNvSpPr txBox="1"/>
          <p:nvPr/>
        </p:nvSpPr>
        <p:spPr>
          <a:xfrm>
            <a:off x="2194949" y="1507775"/>
            <a:ext cx="1188601" cy="538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100">
                <a:latin typeface="Lexend ExtraBold"/>
                <a:ea typeface="Lexend ExtraBold"/>
                <a:cs typeface="Lexend ExtraBold"/>
                <a:sym typeface="Lexend ExtraBold"/>
              </a:defRPr>
            </a:pPr>
            <a:r>
              <a:t>SOCIAL</a:t>
            </a:r>
          </a:p>
          <a:p>
            <a:pPr>
              <a:defRPr sz="1100">
                <a:latin typeface="Lexend ExtraBold"/>
                <a:ea typeface="Lexend ExtraBold"/>
                <a:cs typeface="Lexend ExtraBold"/>
                <a:sym typeface="Lexend ExtraBold"/>
              </a:defRPr>
            </a:pPr>
            <a:r>
              <a:t>MEDIA</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8" name="Google Shape;330;p29"/>
          <p:cNvSpPr/>
          <p:nvPr/>
        </p:nvSpPr>
        <p:spPr>
          <a:xfrm rot="5400000">
            <a:off x="-51" y="0"/>
            <a:ext cx="859201" cy="859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6C30F"/>
          </a:solidFill>
          <a:ln w="12700">
            <a:miter lim="400000"/>
          </a:ln>
        </p:spPr>
        <p:txBody>
          <a:bodyPr lIns="45719" rIns="45719" anchor="ctr"/>
          <a:lstStyle/>
          <a:p>
            <a:pPr/>
          </a:p>
        </p:txBody>
      </p:sp>
      <p:sp>
        <p:nvSpPr>
          <p:cNvPr id="369" name="Google Shape;331;p29"/>
          <p:cNvSpPr/>
          <p:nvPr/>
        </p:nvSpPr>
        <p:spPr>
          <a:xfrm rot="16200000">
            <a:off x="8190649" y="4196124"/>
            <a:ext cx="953401" cy="953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6C30F"/>
          </a:solidFill>
          <a:ln w="12700">
            <a:miter lim="400000"/>
          </a:ln>
        </p:spPr>
        <p:txBody>
          <a:bodyPr lIns="45719" rIns="45719" anchor="ctr"/>
          <a:lstStyle/>
          <a:p>
            <a:pPr/>
          </a:p>
        </p:txBody>
      </p:sp>
      <p:pic>
        <p:nvPicPr>
          <p:cNvPr id="370" name="Google Shape;332;p29" descr="Google Shape;332;p29"/>
          <p:cNvPicPr>
            <a:picLocks noChangeAspect="1"/>
          </p:cNvPicPr>
          <p:nvPr/>
        </p:nvPicPr>
        <p:blipFill>
          <a:blip r:embed="rId2">
            <a:extLst/>
          </a:blip>
          <a:srcRect l="0" t="0" r="15367" b="0"/>
          <a:stretch>
            <a:fillRect/>
          </a:stretch>
        </p:blipFill>
        <p:spPr>
          <a:xfrm>
            <a:off x="8125449" y="1476724"/>
            <a:ext cx="1018601" cy="1392451"/>
          </a:xfrm>
          <a:prstGeom prst="rect">
            <a:avLst/>
          </a:prstGeom>
          <a:ln w="12700">
            <a:miter lim="400000"/>
          </a:ln>
        </p:spPr>
      </p:pic>
      <p:grpSp>
        <p:nvGrpSpPr>
          <p:cNvPr id="374" name="Google Shape;333;p29"/>
          <p:cNvGrpSpPr/>
          <p:nvPr/>
        </p:nvGrpSpPr>
        <p:grpSpPr>
          <a:xfrm>
            <a:off x="4856100" y="4689283"/>
            <a:ext cx="615639" cy="499642"/>
            <a:chOff x="0" y="0"/>
            <a:chExt cx="615638" cy="499641"/>
          </a:xfrm>
        </p:grpSpPr>
        <p:sp>
          <p:nvSpPr>
            <p:cNvPr id="371" name="Google Shape;334;p29"/>
            <p:cNvSpPr/>
            <p:nvPr/>
          </p:nvSpPr>
          <p:spPr>
            <a:xfrm flipV="1">
              <a:off x="0" y="-1"/>
              <a:ext cx="465301" cy="465301"/>
            </a:xfrm>
            <a:prstGeom prst="line">
              <a:avLst/>
            </a:prstGeom>
            <a:noFill/>
            <a:ln w="38100" cap="flat">
              <a:solidFill>
                <a:srgbClr val="F6C30F"/>
              </a:solidFill>
              <a:prstDash val="solid"/>
              <a:round/>
            </a:ln>
            <a:effectLst/>
          </p:spPr>
          <p:txBody>
            <a:bodyPr wrap="square" lIns="45719" tIns="45719" rIns="45719" bIns="45719" numCol="1" anchor="t">
              <a:noAutofit/>
            </a:bodyPr>
            <a:lstStyle/>
            <a:p>
              <a:pPr/>
            </a:p>
          </p:txBody>
        </p:sp>
        <p:sp>
          <p:nvSpPr>
            <p:cNvPr id="372" name="Google Shape;335;p29"/>
            <p:cNvSpPr/>
            <p:nvPr/>
          </p:nvSpPr>
          <p:spPr>
            <a:xfrm flipV="1">
              <a:off x="199680" y="196641"/>
              <a:ext cx="303001" cy="303001"/>
            </a:xfrm>
            <a:prstGeom prst="line">
              <a:avLst/>
            </a:prstGeom>
            <a:noFill/>
            <a:ln w="38100" cap="flat">
              <a:solidFill>
                <a:srgbClr val="43B6CA"/>
              </a:solidFill>
              <a:prstDash val="solid"/>
              <a:round/>
            </a:ln>
            <a:effectLst/>
          </p:spPr>
          <p:txBody>
            <a:bodyPr wrap="square" lIns="45719" tIns="45719" rIns="45719" bIns="45719" numCol="1" anchor="t">
              <a:noAutofit/>
            </a:bodyPr>
            <a:lstStyle/>
            <a:p>
              <a:pPr/>
            </a:p>
          </p:txBody>
        </p:sp>
        <p:sp>
          <p:nvSpPr>
            <p:cNvPr id="373" name="Google Shape;336;p29"/>
            <p:cNvSpPr/>
            <p:nvPr/>
          </p:nvSpPr>
          <p:spPr>
            <a:xfrm>
              <a:off x="555038" y="75534"/>
              <a:ext cx="60601" cy="60601"/>
            </a:xfrm>
            <a:prstGeom prst="ellipse">
              <a:avLst/>
            </a:prstGeom>
            <a:solidFill>
              <a:srgbClr val="E33448"/>
            </a:solidFill>
            <a:ln w="12700" cap="flat">
              <a:noFill/>
              <a:miter lim="400000"/>
            </a:ln>
            <a:effectLst/>
          </p:spPr>
          <p:txBody>
            <a:bodyPr wrap="square" lIns="45719" tIns="45719" rIns="45719" bIns="45719" numCol="1" anchor="ctr">
              <a:noAutofit/>
            </a:bodyPr>
            <a:lstStyle/>
            <a:p>
              <a:pPr/>
            </a:p>
          </p:txBody>
        </p:sp>
      </p:grpSp>
      <p:grpSp>
        <p:nvGrpSpPr>
          <p:cNvPr id="378" name="Google Shape;337;p29"/>
          <p:cNvGrpSpPr/>
          <p:nvPr/>
        </p:nvGrpSpPr>
        <p:grpSpPr>
          <a:xfrm>
            <a:off x="3976175" y="-203383"/>
            <a:ext cx="859320" cy="873931"/>
            <a:chOff x="0" y="0"/>
            <a:chExt cx="859319" cy="873930"/>
          </a:xfrm>
        </p:grpSpPr>
        <p:sp>
          <p:nvSpPr>
            <p:cNvPr id="375" name="Google Shape;338;p29"/>
            <p:cNvSpPr/>
            <p:nvPr/>
          </p:nvSpPr>
          <p:spPr>
            <a:xfrm flipV="1">
              <a:off x="172681" y="-1"/>
              <a:ext cx="426301" cy="426301"/>
            </a:xfrm>
            <a:prstGeom prst="line">
              <a:avLst/>
            </a:prstGeom>
            <a:noFill/>
            <a:ln w="38100" cap="flat">
              <a:solidFill>
                <a:srgbClr val="000000"/>
              </a:solidFill>
              <a:prstDash val="solid"/>
              <a:round/>
            </a:ln>
            <a:effectLst/>
          </p:spPr>
          <p:txBody>
            <a:bodyPr wrap="square" lIns="45719" tIns="45719" rIns="45719" bIns="45719" numCol="1" anchor="t">
              <a:noAutofit/>
            </a:bodyPr>
            <a:lstStyle/>
            <a:p>
              <a:pPr/>
            </a:p>
          </p:txBody>
        </p:sp>
        <p:sp>
          <p:nvSpPr>
            <p:cNvPr id="376" name="Google Shape;339;p29"/>
            <p:cNvSpPr/>
            <p:nvPr/>
          </p:nvSpPr>
          <p:spPr>
            <a:xfrm flipV="1">
              <a:off x="30120" y="44730"/>
              <a:ext cx="829200" cy="829200"/>
            </a:xfrm>
            <a:prstGeom prst="line">
              <a:avLst/>
            </a:prstGeom>
            <a:noFill/>
            <a:ln w="38100" cap="flat">
              <a:solidFill>
                <a:srgbClr val="E33448"/>
              </a:solidFill>
              <a:prstDash val="solid"/>
              <a:round/>
            </a:ln>
            <a:effectLst/>
          </p:spPr>
          <p:txBody>
            <a:bodyPr wrap="square" lIns="45719" tIns="45719" rIns="45719" bIns="45719" numCol="1" anchor="t">
              <a:noAutofit/>
            </a:bodyPr>
            <a:lstStyle/>
            <a:p>
              <a:pPr/>
            </a:p>
          </p:txBody>
        </p:sp>
        <p:sp>
          <p:nvSpPr>
            <p:cNvPr id="377" name="Google Shape;340;p29"/>
            <p:cNvSpPr/>
            <p:nvPr/>
          </p:nvSpPr>
          <p:spPr>
            <a:xfrm>
              <a:off x="0" y="520530"/>
              <a:ext cx="70501" cy="70501"/>
            </a:xfrm>
            <a:prstGeom prst="ellipse">
              <a:avLst/>
            </a:prstGeom>
            <a:solidFill>
              <a:srgbClr val="43B6CA"/>
            </a:solidFill>
            <a:ln w="12700" cap="flat">
              <a:noFill/>
              <a:miter lim="400000"/>
            </a:ln>
            <a:effectLst/>
          </p:spPr>
          <p:txBody>
            <a:bodyPr wrap="square" lIns="45719" tIns="45719" rIns="45719" bIns="45719" numCol="1" anchor="ctr">
              <a:noAutofit/>
            </a:bodyPr>
            <a:lstStyle/>
            <a:p>
              <a:pPr/>
            </a:p>
          </p:txBody>
        </p:sp>
      </p:grpSp>
      <p:sp>
        <p:nvSpPr>
          <p:cNvPr id="379" name="Google Shape;341;p29"/>
          <p:cNvSpPr/>
          <p:nvPr/>
        </p:nvSpPr>
        <p:spPr>
          <a:xfrm flipV="1">
            <a:off x="-114551" y="1932730"/>
            <a:ext cx="615602" cy="615601"/>
          </a:xfrm>
          <a:prstGeom prst="line">
            <a:avLst/>
          </a:prstGeom>
          <a:ln w="38100">
            <a:solidFill>
              <a:srgbClr val="F6C30F"/>
            </a:solidFill>
          </a:ln>
        </p:spPr>
        <p:txBody>
          <a:bodyPr lIns="45719" rIns="45719"/>
          <a:lstStyle/>
          <a:p>
            <a:pPr/>
          </a:p>
        </p:txBody>
      </p:sp>
      <p:sp>
        <p:nvSpPr>
          <p:cNvPr id="380" name="Google Shape;342;p29"/>
          <p:cNvSpPr txBox="1"/>
          <p:nvPr/>
        </p:nvSpPr>
        <p:spPr>
          <a:xfrm rot="18900000">
            <a:off x="741498" y="2772184"/>
            <a:ext cx="1425104" cy="82293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nSpc>
                <a:spcPct val="115000"/>
              </a:lnSpc>
              <a:defRPr sz="700">
                <a:latin typeface="Lexend Light"/>
                <a:ea typeface="Lexend Light"/>
                <a:cs typeface="Lexend Light"/>
                <a:sym typeface="Lexend Light"/>
              </a:defRPr>
            </a:pPr>
          </a:p>
          <a:p>
            <a:pPr>
              <a:lnSpc>
                <a:spcPct val="115000"/>
              </a:lnSpc>
              <a:defRPr sz="700">
                <a:latin typeface="Lexend Light"/>
                <a:ea typeface="Lexend Light"/>
                <a:cs typeface="Lexend Light"/>
                <a:sym typeface="Lexend Light"/>
              </a:defRPr>
            </a:pPr>
            <a:r>
              <a:t>Innovative creativity and design for Nissin's social media presence.</a:t>
            </a:r>
          </a:p>
        </p:txBody>
      </p:sp>
      <p:pic>
        <p:nvPicPr>
          <p:cNvPr id="381" name="Google Shape;343;p29" descr="Google Shape;343;p29"/>
          <p:cNvPicPr>
            <a:picLocks noChangeAspect="1"/>
          </p:cNvPicPr>
          <p:nvPr/>
        </p:nvPicPr>
        <p:blipFill>
          <a:blip r:embed="rId3">
            <a:extLst/>
          </a:blip>
          <a:stretch>
            <a:fillRect/>
          </a:stretch>
        </p:blipFill>
        <p:spPr>
          <a:xfrm>
            <a:off x="471300" y="4665324"/>
            <a:ext cx="211476" cy="211476"/>
          </a:xfrm>
          <a:prstGeom prst="rect">
            <a:avLst/>
          </a:prstGeom>
          <a:ln w="12700">
            <a:miter lim="400000"/>
          </a:ln>
        </p:spPr>
      </p:pic>
      <p:sp>
        <p:nvSpPr>
          <p:cNvPr id="382" name="Google Shape;344;p29"/>
          <p:cNvSpPr/>
          <p:nvPr/>
        </p:nvSpPr>
        <p:spPr>
          <a:xfrm rot="18900000">
            <a:off x="3901802" y="716677"/>
            <a:ext cx="1501896" cy="1501897"/>
          </a:xfrm>
          <a:prstGeom prst="rect">
            <a:avLst/>
          </a:prstGeom>
          <a:solidFill>
            <a:srgbClr val="EEEEEE"/>
          </a:solidFill>
          <a:ln w="12700">
            <a:miter lim="400000"/>
          </a:ln>
        </p:spPr>
        <p:txBody>
          <a:bodyPr lIns="45719" rIns="45719" anchor="ctr"/>
          <a:lstStyle/>
          <a:p>
            <a:pPr/>
          </a:p>
        </p:txBody>
      </p:sp>
      <p:sp>
        <p:nvSpPr>
          <p:cNvPr id="383" name="Google Shape;345;p29"/>
          <p:cNvSpPr/>
          <p:nvPr/>
        </p:nvSpPr>
        <p:spPr>
          <a:xfrm rot="18900000">
            <a:off x="2737076" y="1897003"/>
            <a:ext cx="1501896" cy="1501896"/>
          </a:xfrm>
          <a:prstGeom prst="rect">
            <a:avLst/>
          </a:prstGeom>
          <a:solidFill>
            <a:srgbClr val="EEEEEE"/>
          </a:solidFill>
          <a:ln w="12700">
            <a:miter lim="400000"/>
          </a:ln>
        </p:spPr>
        <p:txBody>
          <a:bodyPr lIns="45719" rIns="45719" anchor="ctr"/>
          <a:lstStyle/>
          <a:p>
            <a:pPr/>
          </a:p>
        </p:txBody>
      </p:sp>
      <p:sp>
        <p:nvSpPr>
          <p:cNvPr id="384" name="Google Shape;346;p29"/>
          <p:cNvSpPr/>
          <p:nvPr/>
        </p:nvSpPr>
        <p:spPr>
          <a:xfrm rot="18900000">
            <a:off x="1578252" y="3085452"/>
            <a:ext cx="1501896" cy="1501896"/>
          </a:xfrm>
          <a:prstGeom prst="rect">
            <a:avLst/>
          </a:prstGeom>
          <a:solidFill>
            <a:srgbClr val="EEEEEE"/>
          </a:solidFill>
          <a:ln w="12700">
            <a:miter lim="400000"/>
          </a:ln>
        </p:spPr>
        <p:txBody>
          <a:bodyPr lIns="45719" rIns="45719" anchor="ctr"/>
          <a:lstStyle/>
          <a:p>
            <a:pPr/>
          </a:p>
        </p:txBody>
      </p:sp>
      <p:sp>
        <p:nvSpPr>
          <p:cNvPr id="385" name="Google Shape;347;p29"/>
          <p:cNvSpPr/>
          <p:nvPr/>
        </p:nvSpPr>
        <p:spPr>
          <a:xfrm rot="18900000">
            <a:off x="5502802" y="1494902"/>
            <a:ext cx="1501896" cy="1501896"/>
          </a:xfrm>
          <a:prstGeom prst="rect">
            <a:avLst/>
          </a:prstGeom>
          <a:solidFill>
            <a:srgbClr val="EEEEEE"/>
          </a:solidFill>
          <a:ln w="12700">
            <a:miter lim="400000"/>
          </a:ln>
        </p:spPr>
        <p:txBody>
          <a:bodyPr lIns="45719" rIns="45719" anchor="ctr"/>
          <a:lstStyle/>
          <a:p>
            <a:pPr/>
          </a:p>
        </p:txBody>
      </p:sp>
      <p:sp>
        <p:nvSpPr>
          <p:cNvPr id="386" name="Google Shape;348;p29"/>
          <p:cNvSpPr/>
          <p:nvPr/>
        </p:nvSpPr>
        <p:spPr>
          <a:xfrm rot="18900000">
            <a:off x="4330551" y="2663689"/>
            <a:ext cx="1501896" cy="1501896"/>
          </a:xfrm>
          <a:prstGeom prst="rect">
            <a:avLst/>
          </a:prstGeom>
          <a:solidFill>
            <a:srgbClr val="EEEEEE"/>
          </a:solidFill>
          <a:ln w="12700">
            <a:miter lim="400000"/>
          </a:ln>
        </p:spPr>
        <p:txBody>
          <a:bodyPr lIns="45719" rIns="45719" anchor="ctr"/>
          <a:lstStyle/>
          <a:p>
            <a:pPr/>
          </a:p>
        </p:txBody>
      </p:sp>
      <p:sp>
        <p:nvSpPr>
          <p:cNvPr id="387" name="Google Shape;349;p29"/>
          <p:cNvSpPr txBox="1"/>
          <p:nvPr/>
        </p:nvSpPr>
        <p:spPr>
          <a:xfrm rot="18900000">
            <a:off x="5287993" y="267050"/>
            <a:ext cx="1565960" cy="568296"/>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900">
                <a:latin typeface="Lexend Bold"/>
                <a:ea typeface="Lexend Bold"/>
                <a:cs typeface="Lexend Bold"/>
                <a:sym typeface="Lexend Bold"/>
              </a:defRPr>
            </a:pPr>
          </a:p>
          <a:p>
            <a:pPr>
              <a:lnSpc>
                <a:spcPct val="115000"/>
              </a:lnSpc>
              <a:defRPr sz="700">
                <a:latin typeface="Lexend Light"/>
                <a:ea typeface="Lexend Light"/>
                <a:cs typeface="Lexend Light"/>
                <a:sym typeface="Lexend Light"/>
              </a:defRPr>
            </a:pPr>
            <a:r>
              <a:t>Crafting dynamic content for Garmin's social media channels.</a:t>
            </a:r>
          </a:p>
        </p:txBody>
      </p:sp>
      <p:sp>
        <p:nvSpPr>
          <p:cNvPr id="388" name="Google Shape;350;p29"/>
          <p:cNvSpPr txBox="1"/>
          <p:nvPr/>
        </p:nvSpPr>
        <p:spPr>
          <a:xfrm rot="18900000">
            <a:off x="1863867" y="1453801"/>
            <a:ext cx="1497653" cy="831186"/>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900">
                <a:latin typeface="Lexend Bold"/>
                <a:ea typeface="Lexend Bold"/>
                <a:cs typeface="Lexend Bold"/>
                <a:sym typeface="Lexend Bold"/>
              </a:defRPr>
            </a:pPr>
          </a:p>
          <a:p>
            <a:pPr>
              <a:lnSpc>
                <a:spcPct val="115000"/>
              </a:lnSpc>
              <a:defRPr sz="700">
                <a:latin typeface="Lexend Light"/>
                <a:ea typeface="Lexend Light"/>
                <a:cs typeface="Lexend Light"/>
                <a:sym typeface="Lexend Light"/>
              </a:defRPr>
            </a:pPr>
            <a:r>
              <a:t>Elevating the Beanie Babies Toy Line with an engaging social campaign.</a:t>
            </a:r>
          </a:p>
        </p:txBody>
      </p:sp>
      <p:sp>
        <p:nvSpPr>
          <p:cNvPr id="389" name="Google Shape;351;p29"/>
          <p:cNvSpPr txBox="1"/>
          <p:nvPr/>
        </p:nvSpPr>
        <p:spPr>
          <a:xfrm rot="18900000">
            <a:off x="6288874" y="2809479"/>
            <a:ext cx="1818397" cy="568296"/>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900">
                <a:latin typeface="Lexend Bold"/>
                <a:ea typeface="Lexend Bold"/>
                <a:cs typeface="Lexend Bold"/>
                <a:sym typeface="Lexend Bold"/>
              </a:defRPr>
            </a:pPr>
          </a:p>
          <a:p>
            <a:pPr>
              <a:lnSpc>
                <a:spcPct val="115000"/>
              </a:lnSpc>
              <a:defRPr sz="700">
                <a:latin typeface="Lexend Light"/>
                <a:ea typeface="Lexend Light"/>
                <a:cs typeface="Lexend Light"/>
                <a:sym typeface="Lexend Light"/>
              </a:defRPr>
            </a:pPr>
            <a:r>
              <a:t>Building a flourishing community to showcase Lesaffre's baking expertise.</a:t>
            </a:r>
          </a:p>
        </p:txBody>
      </p:sp>
      <p:sp>
        <p:nvSpPr>
          <p:cNvPr id="390" name="Google Shape;352;p29"/>
          <p:cNvSpPr txBox="1"/>
          <p:nvPr/>
        </p:nvSpPr>
        <p:spPr>
          <a:xfrm rot="18900000">
            <a:off x="3246579" y="4175634"/>
            <a:ext cx="1327523" cy="56004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r">
              <a:lnSpc>
                <a:spcPct val="115000"/>
              </a:lnSpc>
              <a:defRPr sz="700">
                <a:latin typeface="Lexend Light"/>
                <a:ea typeface="Lexend Light"/>
                <a:cs typeface="Lexend Light"/>
                <a:sym typeface="Lexend Light"/>
              </a:defRPr>
            </a:lvl1pPr>
          </a:lstStyle>
          <a:p>
            <a:pPr/>
            <a:r>
              <a:t>Empowering Inglés Individual through tailored social content.</a:t>
            </a:r>
          </a:p>
        </p:txBody>
      </p:sp>
      <p:pic>
        <p:nvPicPr>
          <p:cNvPr id="391" name="Google Shape;353;p29" descr="Google Shape;353;p29">
            <a:hlinkClick r:id="rId4" invalidUrl="" action="" tgtFrame="" tooltip="" history="1" highlightClick="0" endSnd="0"/>
          </p:cNvPr>
          <p:cNvPicPr>
            <a:picLocks noChangeAspect="1"/>
          </p:cNvPicPr>
          <p:nvPr/>
        </p:nvPicPr>
        <p:blipFill>
          <a:blip r:embed="rId5">
            <a:extLst/>
          </a:blip>
          <a:stretch>
            <a:fillRect/>
          </a:stretch>
        </p:blipFill>
        <p:spPr>
          <a:xfrm>
            <a:off x="5160112" y="1188900"/>
            <a:ext cx="2155627" cy="2155626"/>
          </a:xfrm>
          <a:prstGeom prst="rect">
            <a:avLst/>
          </a:prstGeom>
          <a:ln w="12700">
            <a:miter lim="400000"/>
          </a:ln>
        </p:spPr>
      </p:pic>
      <p:sp>
        <p:nvSpPr>
          <p:cNvPr id="392" name="Google Shape;354;p29"/>
          <p:cNvSpPr txBox="1"/>
          <p:nvPr/>
        </p:nvSpPr>
        <p:spPr>
          <a:xfrm rot="18900000">
            <a:off x="1375180" y="1202725"/>
            <a:ext cx="1459045" cy="360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1100">
                <a:latin typeface="Lexend ExtraBold"/>
                <a:ea typeface="Lexend ExtraBold"/>
                <a:cs typeface="Lexend ExtraBold"/>
                <a:sym typeface="Lexend ExtraBold"/>
              </a:defRPr>
            </a:lvl1pPr>
          </a:lstStyle>
          <a:p>
            <a:pPr/>
            <a:r>
              <a:t>SOCIAL MEDIA</a:t>
            </a:r>
          </a:p>
        </p:txBody>
      </p:sp>
      <p:pic>
        <p:nvPicPr>
          <p:cNvPr id="393" name="Google Shape;355;p29" descr="Google Shape;355;p29">
            <a:hlinkClick r:id="rId6" invalidUrl="" action="" tgtFrame="" tooltip="" history="1" highlightClick="0" endSnd="0"/>
          </p:cNvPr>
          <p:cNvPicPr>
            <a:picLocks noChangeAspect="1"/>
          </p:cNvPicPr>
          <p:nvPr/>
        </p:nvPicPr>
        <p:blipFill>
          <a:blip r:embed="rId7">
            <a:extLst/>
          </a:blip>
          <a:stretch>
            <a:fillRect/>
          </a:stretch>
        </p:blipFill>
        <p:spPr>
          <a:xfrm>
            <a:off x="2419824" y="1574188"/>
            <a:ext cx="2155627" cy="2155627"/>
          </a:xfrm>
          <a:prstGeom prst="rect">
            <a:avLst/>
          </a:prstGeom>
          <a:ln w="12700">
            <a:miter lim="400000"/>
          </a:ln>
        </p:spPr>
      </p:pic>
      <p:pic>
        <p:nvPicPr>
          <p:cNvPr id="394" name="Google Shape;356;p29" descr="Google Shape;356;p29"/>
          <p:cNvPicPr>
            <a:picLocks noChangeAspect="1"/>
          </p:cNvPicPr>
          <p:nvPr/>
        </p:nvPicPr>
        <p:blipFill>
          <a:blip r:embed="rId8">
            <a:extLst/>
          </a:blip>
          <a:stretch>
            <a:fillRect/>
          </a:stretch>
        </p:blipFill>
        <p:spPr>
          <a:xfrm>
            <a:off x="1234987" y="2759749"/>
            <a:ext cx="2169550" cy="2169577"/>
          </a:xfrm>
          <a:prstGeom prst="rect">
            <a:avLst/>
          </a:prstGeom>
          <a:ln w="12700">
            <a:miter lim="400000"/>
          </a:ln>
        </p:spPr>
      </p:pic>
      <p:pic>
        <p:nvPicPr>
          <p:cNvPr id="395" name="Google Shape;357;p29" descr="Google Shape;357;p29"/>
          <p:cNvPicPr>
            <a:picLocks noChangeAspect="1"/>
          </p:cNvPicPr>
          <p:nvPr/>
        </p:nvPicPr>
        <p:blipFill>
          <a:blip r:embed="rId9">
            <a:extLst/>
          </a:blip>
          <a:stretch>
            <a:fillRect/>
          </a:stretch>
        </p:blipFill>
        <p:spPr>
          <a:xfrm>
            <a:off x="3596799" y="405624"/>
            <a:ext cx="2125177" cy="2125178"/>
          </a:xfrm>
          <a:prstGeom prst="rect">
            <a:avLst/>
          </a:prstGeom>
          <a:ln w="12700">
            <a:miter lim="400000"/>
          </a:ln>
        </p:spPr>
      </p:pic>
      <p:pic>
        <p:nvPicPr>
          <p:cNvPr id="396" name="Google Shape;358;p29" descr="Google Shape;358;p29">
            <a:hlinkClick r:id="rId10" invalidUrl="" action="" tgtFrame="" tooltip="" history="1" highlightClick="0" endSnd="0"/>
          </p:cNvPr>
          <p:cNvPicPr>
            <a:picLocks noChangeAspect="1"/>
          </p:cNvPicPr>
          <p:nvPr/>
        </p:nvPicPr>
        <p:blipFill>
          <a:blip r:embed="rId11">
            <a:extLst/>
          </a:blip>
          <a:stretch>
            <a:fillRect/>
          </a:stretch>
        </p:blipFill>
        <p:spPr>
          <a:xfrm>
            <a:off x="4005874" y="2341212"/>
            <a:ext cx="2155627" cy="2155600"/>
          </a:xfrm>
          <a:prstGeom prst="rect">
            <a:avLst/>
          </a:prstGeom>
          <a:ln w="12700">
            <a:miter lim="400000"/>
          </a:ln>
        </p:spPr>
      </p:pic>
      <p:pic>
        <p:nvPicPr>
          <p:cNvPr id="397" name="Google Shape;359;p29" descr="Google Shape;359;p29">
            <a:hlinkClick r:id="rId6" invalidUrl="" action="" tgtFrame="" tooltip="" history="1" highlightClick="0" endSnd="0"/>
          </p:cNvPr>
          <p:cNvPicPr>
            <a:picLocks noChangeAspect="1"/>
          </p:cNvPicPr>
          <p:nvPr/>
        </p:nvPicPr>
        <p:blipFill>
          <a:blip r:embed="rId12">
            <a:alphaModFix amt="84000"/>
            <a:extLst/>
          </a:blip>
          <a:srcRect l="0" t="708" r="0" b="709"/>
          <a:stretch>
            <a:fillRect/>
          </a:stretch>
        </p:blipFill>
        <p:spPr>
          <a:xfrm rot="2700000">
            <a:off x="3354237" y="3377900"/>
            <a:ext cx="286800" cy="275348"/>
          </a:xfrm>
          <a:prstGeom prst="rect">
            <a:avLst/>
          </a:prstGeom>
          <a:ln w="12700">
            <a:miter lim="400000"/>
          </a:ln>
        </p:spPr>
      </p:pic>
      <p:pic>
        <p:nvPicPr>
          <p:cNvPr id="398" name="Google Shape;360;p29" descr="Google Shape;360;p29">
            <a:hlinkClick r:id="rId4" invalidUrl="" action="" tgtFrame="" tooltip="" history="1" highlightClick="0" endSnd="0"/>
          </p:cNvPr>
          <p:cNvPicPr>
            <a:picLocks noChangeAspect="1"/>
          </p:cNvPicPr>
          <p:nvPr/>
        </p:nvPicPr>
        <p:blipFill>
          <a:blip r:embed="rId12">
            <a:alphaModFix amt="84000"/>
            <a:extLst/>
          </a:blip>
          <a:srcRect l="0" t="708" r="0" b="709"/>
          <a:stretch>
            <a:fillRect/>
          </a:stretch>
        </p:blipFill>
        <p:spPr>
          <a:xfrm rot="2700000">
            <a:off x="6094538" y="2965424"/>
            <a:ext cx="286800" cy="275348"/>
          </a:xfrm>
          <a:prstGeom prst="rect">
            <a:avLst/>
          </a:prstGeom>
          <a:ln w="12700">
            <a:miter lim="400000"/>
          </a:ln>
        </p:spPr>
      </p:pic>
      <p:pic>
        <p:nvPicPr>
          <p:cNvPr id="399" name="Google Shape;361;p29" descr="Google Shape;361;p29">
            <a:hlinkClick r:id="rId10" invalidUrl="" action="" tgtFrame="" tooltip="" history="1" highlightClick="0" endSnd="0"/>
          </p:cNvPr>
          <p:cNvPicPr>
            <a:picLocks noChangeAspect="1"/>
          </p:cNvPicPr>
          <p:nvPr/>
        </p:nvPicPr>
        <p:blipFill>
          <a:blip r:embed="rId12">
            <a:alphaModFix amt="84000"/>
            <a:extLst/>
          </a:blip>
          <a:srcRect l="0" t="708" r="0" b="709"/>
          <a:stretch>
            <a:fillRect/>
          </a:stretch>
        </p:blipFill>
        <p:spPr>
          <a:xfrm rot="2700000">
            <a:off x="4940287" y="4120850"/>
            <a:ext cx="286800" cy="275348"/>
          </a:xfrm>
          <a:prstGeom prst="rect">
            <a:avLst/>
          </a:prstGeom>
          <a:ln w="12700">
            <a:miter lim="400000"/>
          </a:ln>
        </p:spPr>
      </p:pic>
      <p:pic>
        <p:nvPicPr>
          <p:cNvPr id="400" name="Google Shape;362;p29" descr="Google Shape;362;p29"/>
          <p:cNvPicPr>
            <a:picLocks noChangeAspect="1"/>
          </p:cNvPicPr>
          <p:nvPr/>
        </p:nvPicPr>
        <p:blipFill>
          <a:blip r:embed="rId13">
            <a:extLst/>
          </a:blip>
          <a:stretch>
            <a:fillRect/>
          </a:stretch>
        </p:blipFill>
        <p:spPr>
          <a:xfrm rot="18900000">
            <a:off x="739876" y="3151878"/>
            <a:ext cx="366899" cy="183444"/>
          </a:xfrm>
          <a:prstGeom prst="rect">
            <a:avLst/>
          </a:prstGeom>
          <a:ln w="12700">
            <a:miter lim="400000"/>
          </a:ln>
        </p:spPr>
      </p:pic>
      <p:pic>
        <p:nvPicPr>
          <p:cNvPr id="401" name="Google Shape;363;p29" descr="Google Shape;363;p29"/>
          <p:cNvPicPr>
            <a:picLocks noChangeAspect="1"/>
          </p:cNvPicPr>
          <p:nvPr/>
        </p:nvPicPr>
        <p:blipFill>
          <a:blip r:embed="rId14">
            <a:extLst/>
          </a:blip>
          <a:stretch>
            <a:fillRect/>
          </a:stretch>
        </p:blipFill>
        <p:spPr>
          <a:xfrm rot="18900000">
            <a:off x="1854367" y="1860450"/>
            <a:ext cx="319941" cy="316500"/>
          </a:xfrm>
          <a:prstGeom prst="rect">
            <a:avLst/>
          </a:prstGeom>
          <a:ln w="12700">
            <a:miter lim="400000"/>
          </a:ln>
        </p:spPr>
      </p:pic>
      <p:pic>
        <p:nvPicPr>
          <p:cNvPr id="402" name="Google Shape;364;p29" descr="Google Shape;364;p29"/>
          <p:cNvPicPr>
            <a:picLocks noChangeAspect="1"/>
          </p:cNvPicPr>
          <p:nvPr/>
        </p:nvPicPr>
        <p:blipFill>
          <a:blip r:embed="rId15">
            <a:extLst/>
          </a:blip>
          <a:stretch>
            <a:fillRect/>
          </a:stretch>
        </p:blipFill>
        <p:spPr>
          <a:xfrm rot="18900000">
            <a:off x="5382021" y="507861"/>
            <a:ext cx="489902" cy="484634"/>
          </a:xfrm>
          <a:prstGeom prst="rect">
            <a:avLst/>
          </a:prstGeom>
          <a:ln w="12700">
            <a:miter lim="400000"/>
          </a:ln>
        </p:spPr>
      </p:pic>
      <p:pic>
        <p:nvPicPr>
          <p:cNvPr id="403" name="Google Shape;365;p29" descr="Google Shape;365;p29"/>
          <p:cNvPicPr>
            <a:picLocks noChangeAspect="1"/>
          </p:cNvPicPr>
          <p:nvPr/>
        </p:nvPicPr>
        <p:blipFill>
          <a:blip r:embed="rId16">
            <a:extLst/>
          </a:blip>
          <a:stretch>
            <a:fillRect/>
          </a:stretch>
        </p:blipFill>
        <p:spPr>
          <a:xfrm rot="18899960">
            <a:off x="3354113" y="3802269"/>
            <a:ext cx="1003830" cy="533829"/>
          </a:xfrm>
          <a:prstGeom prst="rect">
            <a:avLst/>
          </a:prstGeom>
          <a:ln w="12700">
            <a:miter lim="400000"/>
          </a:ln>
        </p:spPr>
      </p:pic>
      <p:pic>
        <p:nvPicPr>
          <p:cNvPr id="404" name="Google Shape;366;p29" descr="Google Shape;366;p29"/>
          <p:cNvPicPr>
            <a:picLocks noChangeAspect="1"/>
          </p:cNvPicPr>
          <p:nvPr/>
        </p:nvPicPr>
        <p:blipFill>
          <a:blip r:embed="rId17">
            <a:extLst/>
          </a:blip>
          <a:stretch>
            <a:fillRect/>
          </a:stretch>
        </p:blipFill>
        <p:spPr>
          <a:xfrm rot="18900000">
            <a:off x="6337074" y="3054699"/>
            <a:ext cx="513651" cy="513651"/>
          </a:xfrm>
          <a:prstGeom prst="rect">
            <a:avLst/>
          </a:prstGeom>
          <a:ln w="12700">
            <a:miter lim="400000"/>
          </a:ln>
        </p:spPr>
      </p:pic>
      <p:sp>
        <p:nvSpPr>
          <p:cNvPr id="405" name="Google Shape;367;p29">
            <a:hlinkClick r:id="rId18" invalidUrl="" action="ppaction://hlinksldjump" tgtFrame="" tooltip="" history="1" highlightClick="0" endSnd="0"/>
          </p:cNvPr>
          <p:cNvSpPr txBox="1"/>
          <p:nvPr/>
        </p:nvSpPr>
        <p:spPr>
          <a:xfrm>
            <a:off x="7804200" y="4612825"/>
            <a:ext cx="649501" cy="33068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1100" u="sng">
                <a:solidFill>
                  <a:schemeClr val="accent5"/>
                </a:solidFill>
                <a:uFill>
                  <a:solidFill>
                    <a:schemeClr val="accent5"/>
                  </a:solidFill>
                </a:uFill>
                <a:hlinkClick r:id="rId18" invalidUrl="" action="ppaction://hlinksldjump" tgtFrame="" tooltip="" history="1" highlightClick="0" endSnd="0"/>
              </a:defRPr>
            </a:lvl1pPr>
          </a:lstStyle>
          <a:p>
            <a:pPr>
              <a:defRPr>
                <a:uFillTx/>
              </a:defRPr>
            </a:pPr>
            <a:r>
              <a:rPr>
                <a:uFill>
                  <a:solidFill>
                    <a:schemeClr val="accent5"/>
                  </a:solidFill>
                </a:uFill>
                <a:hlinkClick r:id="rId18" invalidUrl="" action="ppaction://hlinksldjump" tgtFrame="" tooltip="" history="1" highlightClick="0" endSnd="0"/>
              </a:rPr>
              <a:t>MENU</a:t>
            </a:r>
          </a:p>
        </p:txBody>
      </p:sp>
      <p:pic>
        <p:nvPicPr>
          <p:cNvPr id="406" name="Google Shape;368;p29" descr="Google Shape;368;p29"/>
          <p:cNvPicPr>
            <a:picLocks noChangeAspect="1"/>
          </p:cNvPicPr>
          <p:nvPr/>
        </p:nvPicPr>
        <p:blipFill>
          <a:blip r:embed="rId3">
            <a:extLst/>
          </a:blip>
          <a:stretch>
            <a:fillRect/>
          </a:stretch>
        </p:blipFill>
        <p:spPr>
          <a:xfrm>
            <a:off x="471300" y="4665324"/>
            <a:ext cx="211476" cy="211476"/>
          </a:xfrm>
          <a:prstGeom prst="rect">
            <a:avLst/>
          </a:prstGeom>
          <a:ln w="12700">
            <a:miter lim="400000"/>
          </a:ln>
        </p:spPr>
      </p:pic>
      <p:sp>
        <p:nvSpPr>
          <p:cNvPr id="407" name="Google Shape;369;p29"/>
          <p:cNvSpPr/>
          <p:nvPr/>
        </p:nvSpPr>
        <p:spPr>
          <a:xfrm rot="18900000">
            <a:off x="6811392" y="396114"/>
            <a:ext cx="1479834" cy="379294"/>
          </a:xfrm>
          <a:prstGeom prst="rect">
            <a:avLst/>
          </a:prstGeom>
          <a:solidFill>
            <a:srgbClr val="E33448"/>
          </a:solidFill>
          <a:ln w="12700">
            <a:miter lim="400000"/>
          </a:ln>
        </p:spPr>
        <p:txBody>
          <a:bodyPr lIns="45719" rIns="45719" anchor="ctr"/>
          <a:lstStyle/>
          <a:p>
            <a:pPr/>
          </a:p>
        </p:txBody>
      </p:sp>
      <p:sp>
        <p:nvSpPr>
          <p:cNvPr id="408" name="Google Shape;370;p29"/>
          <p:cNvSpPr/>
          <p:nvPr/>
        </p:nvSpPr>
        <p:spPr>
          <a:xfrm flipV="1">
            <a:off x="8007309" y="16111"/>
            <a:ext cx="619801" cy="619801"/>
          </a:xfrm>
          <a:prstGeom prst="line">
            <a:avLst/>
          </a:prstGeom>
          <a:ln w="38100">
            <a:solidFill>
              <a:srgbClr val="F6C30F"/>
            </a:solidFill>
          </a:ln>
        </p:spPr>
        <p:txBody>
          <a:bodyPr lIns="45719" rIns="45719"/>
          <a:lstStyle/>
          <a:p>
            <a:pPr/>
          </a:p>
        </p:txBody>
      </p:sp>
      <p:sp>
        <p:nvSpPr>
          <p:cNvPr id="409" name="Google Shape;371;p29"/>
          <p:cNvSpPr/>
          <p:nvPr/>
        </p:nvSpPr>
        <p:spPr>
          <a:xfrm>
            <a:off x="6894035" y="972885"/>
            <a:ext cx="270301" cy="2703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E33448"/>
          </a:solidFill>
          <a:ln w="12700">
            <a:miter lim="400000"/>
          </a:ln>
        </p:spPr>
        <p:txBody>
          <a:bodyPr lIns="45719" rIns="45719" anchor="ctr"/>
          <a:lstStyle/>
          <a:p>
            <a:pPr/>
          </a:p>
        </p:txBody>
      </p:sp>
      <p:sp>
        <p:nvSpPr>
          <p:cNvPr id="410" name="Google Shape;372;p29"/>
          <p:cNvSpPr txBox="1"/>
          <p:nvPr/>
        </p:nvSpPr>
        <p:spPr>
          <a:xfrm rot="18900000">
            <a:off x="6879852" y="464496"/>
            <a:ext cx="1228245" cy="3860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600">
                <a:solidFill>
                  <a:srgbClr val="FFFFFF"/>
                </a:solidFill>
                <a:latin typeface="Lexend Medium"/>
                <a:ea typeface="Lexend Medium"/>
                <a:cs typeface="Lexend Medium"/>
                <a:sym typeface="Lexend Medium"/>
              </a:defRPr>
            </a:pPr>
            <a:r>
              <a:t>CLICK TO</a:t>
            </a:r>
          </a:p>
          <a:p>
            <a:pPr>
              <a:defRPr sz="600">
                <a:solidFill>
                  <a:srgbClr val="FFFFFF"/>
                </a:solidFill>
                <a:latin typeface="Lexend Medium"/>
                <a:ea typeface="Lexend Medium"/>
                <a:cs typeface="Lexend Medium"/>
                <a:sym typeface="Lexend Medium"/>
              </a:defRPr>
            </a:pPr>
            <a:r>
              <a:t>EXPLORE</a:t>
            </a:r>
          </a:p>
        </p:txBody>
      </p:sp>
      <p:pic>
        <p:nvPicPr>
          <p:cNvPr id="411" name="Google Shape;373;p29" descr="Google Shape;373;p29"/>
          <p:cNvPicPr>
            <a:picLocks noChangeAspect="1"/>
          </p:cNvPicPr>
          <p:nvPr/>
        </p:nvPicPr>
        <p:blipFill>
          <a:blip r:embed="rId12">
            <a:alphaModFix amt="84000"/>
            <a:extLst/>
          </a:blip>
          <a:srcRect l="0" t="709" r="0" b="709"/>
          <a:stretch>
            <a:fillRect/>
          </a:stretch>
        </p:blipFill>
        <p:spPr>
          <a:xfrm rot="2699956">
            <a:off x="7597037" y="318262"/>
            <a:ext cx="251918" cy="241860"/>
          </a:xfrm>
          <a:prstGeom prst="rect">
            <a:avLst/>
          </a:prstGeom>
          <a:ln w="12700">
            <a:miter lim="400000"/>
          </a:ln>
        </p:spPr>
      </p:pic>
      <p:pic>
        <p:nvPicPr>
          <p:cNvPr id="412" name="Google Shape;374;p29" descr="Google Shape;374;p29"/>
          <p:cNvPicPr>
            <a:picLocks noChangeAspect="1"/>
          </p:cNvPicPr>
          <p:nvPr/>
        </p:nvPicPr>
        <p:blipFill>
          <a:blip r:embed="rId19">
            <a:alphaModFix amt="80000"/>
            <a:extLst/>
          </a:blip>
          <a:stretch>
            <a:fillRect/>
          </a:stretch>
        </p:blipFill>
        <p:spPr>
          <a:xfrm rot="18900038">
            <a:off x="7763308" y="140432"/>
            <a:ext cx="251918" cy="241860"/>
          </a:xfrm>
          <a:prstGeom prst="rect">
            <a:avLst/>
          </a:prstGeom>
          <a:ln w="12700">
            <a:miter lim="400000"/>
          </a:ln>
        </p:spPr>
      </p:pic>
      <p:grpSp>
        <p:nvGrpSpPr>
          <p:cNvPr id="415" name="Google Shape;375;p29"/>
          <p:cNvGrpSpPr/>
          <p:nvPr/>
        </p:nvGrpSpPr>
        <p:grpSpPr>
          <a:xfrm>
            <a:off x="-49676" y="4665324"/>
            <a:ext cx="3454202" cy="520974"/>
            <a:chOff x="0" y="0"/>
            <a:chExt cx="3454200" cy="520972"/>
          </a:xfrm>
        </p:grpSpPr>
        <p:pic>
          <p:nvPicPr>
            <p:cNvPr id="413" name="Google Shape;376;p29" descr="Google Shape;376;p29"/>
            <p:cNvPicPr>
              <a:picLocks noChangeAspect="1"/>
            </p:cNvPicPr>
            <p:nvPr/>
          </p:nvPicPr>
          <p:blipFill>
            <a:blip r:embed="rId3">
              <a:extLst/>
            </a:blip>
            <a:stretch>
              <a:fillRect/>
            </a:stretch>
          </p:blipFill>
          <p:spPr>
            <a:xfrm>
              <a:off x="520974" y="0"/>
              <a:ext cx="211476" cy="211476"/>
            </a:xfrm>
            <a:prstGeom prst="rect">
              <a:avLst/>
            </a:prstGeom>
            <a:ln w="12700" cap="flat">
              <a:noFill/>
              <a:miter lim="400000"/>
            </a:ln>
            <a:effectLst/>
          </p:spPr>
        </p:pic>
        <p:sp>
          <p:nvSpPr>
            <p:cNvPr id="414" name="Google Shape;377;p29"/>
            <p:cNvSpPr txBox="1"/>
            <p:nvPr/>
          </p:nvSpPr>
          <p:spPr>
            <a:xfrm>
              <a:off x="0" y="263999"/>
              <a:ext cx="3454201" cy="2569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500">
                  <a:solidFill>
                    <a:srgbClr val="D9D9D9"/>
                  </a:solidFill>
                </a:defRPr>
              </a:lvl1pPr>
            </a:lstStyle>
            <a:p>
              <a:pPr/>
              <a:r>
                <a:t>Copyright © 2023 Figment S.A. de C.V. All rights reserved.</a:t>
              </a:r>
            </a:p>
          </p:txBody>
        </p:sp>
      </p:grpSp>
      <p:grpSp>
        <p:nvGrpSpPr>
          <p:cNvPr id="418" name="Google Shape;378;p29"/>
          <p:cNvGrpSpPr/>
          <p:nvPr/>
        </p:nvGrpSpPr>
        <p:grpSpPr>
          <a:xfrm>
            <a:off x="-151001" y="339173"/>
            <a:ext cx="2615097" cy="3040303"/>
            <a:chOff x="0" y="0"/>
            <a:chExt cx="2615095" cy="3040301"/>
          </a:xfrm>
        </p:grpSpPr>
        <p:pic>
          <p:nvPicPr>
            <p:cNvPr id="416" name="Google Shape;379;p29" descr="Google Shape;379;p29"/>
            <p:cNvPicPr>
              <a:picLocks noChangeAspect="1"/>
            </p:cNvPicPr>
            <p:nvPr/>
          </p:nvPicPr>
          <p:blipFill>
            <a:blip r:embed="rId20">
              <a:extLst/>
            </a:blip>
            <a:stretch>
              <a:fillRect/>
            </a:stretch>
          </p:blipFill>
          <p:spPr>
            <a:xfrm rot="18900000">
              <a:off x="1267274" y="371276"/>
              <a:ext cx="1314600" cy="638490"/>
            </a:xfrm>
            <a:prstGeom prst="rect">
              <a:avLst/>
            </a:prstGeom>
            <a:ln w="12700" cap="flat">
              <a:noFill/>
              <a:miter lim="400000"/>
            </a:ln>
            <a:effectLst/>
          </p:spPr>
        </p:pic>
        <p:pic>
          <p:nvPicPr>
            <p:cNvPr id="417" name="Google Shape;380;p29" descr="Google Shape;380;p29"/>
            <p:cNvPicPr>
              <a:picLocks noChangeAspect="1"/>
            </p:cNvPicPr>
            <p:nvPr/>
          </p:nvPicPr>
          <p:blipFill>
            <a:blip r:embed="rId21">
              <a:extLst/>
            </a:blip>
            <a:stretch>
              <a:fillRect/>
            </a:stretch>
          </p:blipFill>
          <p:spPr>
            <a:xfrm>
              <a:off x="-1" y="1141876"/>
              <a:ext cx="1898427" cy="1898426"/>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0" name="Google Shape;385;p30"/>
          <p:cNvSpPr/>
          <p:nvPr/>
        </p:nvSpPr>
        <p:spPr>
          <a:xfrm rot="10800000">
            <a:off x="8217350" y="50"/>
            <a:ext cx="926701" cy="926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A1DAE4"/>
          </a:solidFill>
          <a:ln w="12700">
            <a:miter lim="400000"/>
          </a:ln>
        </p:spPr>
        <p:txBody>
          <a:bodyPr lIns="45719" rIns="45719" anchor="ctr"/>
          <a:lstStyle/>
          <a:p>
            <a:pPr/>
          </a:p>
        </p:txBody>
      </p:sp>
      <p:pic>
        <p:nvPicPr>
          <p:cNvPr id="421" name="Google Shape;386;p30" descr="Google Shape;386;p30"/>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pic>
        <p:nvPicPr>
          <p:cNvPr id="422" name="Google Shape;387;p30" descr="Google Shape;387;p30"/>
          <p:cNvPicPr>
            <a:picLocks noChangeAspect="1"/>
          </p:cNvPicPr>
          <p:nvPr/>
        </p:nvPicPr>
        <p:blipFill>
          <a:blip r:embed="rId3">
            <a:extLst/>
          </a:blip>
          <a:srcRect l="45159" t="0" r="0" b="7655"/>
          <a:stretch>
            <a:fillRect/>
          </a:stretch>
        </p:blipFill>
        <p:spPr>
          <a:xfrm>
            <a:off x="471299" y="403049"/>
            <a:ext cx="5004927" cy="4740450"/>
          </a:xfrm>
          <a:prstGeom prst="rect">
            <a:avLst/>
          </a:prstGeom>
          <a:ln w="12700">
            <a:miter lim="400000"/>
          </a:ln>
        </p:spPr>
      </p:pic>
      <p:sp>
        <p:nvSpPr>
          <p:cNvPr id="423" name="Google Shape;388;p30"/>
          <p:cNvSpPr txBox="1"/>
          <p:nvPr/>
        </p:nvSpPr>
        <p:spPr>
          <a:xfrm>
            <a:off x="5165375" y="1810524"/>
            <a:ext cx="3522000" cy="2873982"/>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nSpc>
                <a:spcPct val="170000"/>
              </a:lnSpc>
              <a:defRPr sz="1000">
                <a:latin typeface="Lexend Light"/>
                <a:ea typeface="Lexend Light"/>
                <a:cs typeface="Lexend Light"/>
                <a:sym typeface="Lexend Light"/>
              </a:defRPr>
            </a:pPr>
            <a:r>
              <a:t>Creating bespoke video games or an interactive digital experience tailored for a brand demands remarkable expertise. At Figment, we have what it takes, and more, to achieve your advergaming goals. Whether you're pursuing a mobile platform adventure or venturing into the realms of Virtual Reality or the Metaverse, we've got your back. </a:t>
            </a:r>
            <a:r>
              <a:rPr>
                <a:latin typeface="Lexend Bold"/>
                <a:ea typeface="Lexend Bold"/>
                <a:cs typeface="Lexend Bold"/>
                <a:sym typeface="Lexend Bold"/>
              </a:rPr>
              <a:t>Advergaming is one of our core strengths</a:t>
            </a:r>
            <a:r>
              <a:t>, and although few can build these experiences, they offer pivotal opportunities in modern marketing strategies.</a:t>
            </a:r>
          </a:p>
        </p:txBody>
      </p:sp>
      <p:sp>
        <p:nvSpPr>
          <p:cNvPr id="424" name="Google Shape;389;p30">
            <a:hlinkClick r:id="rId4" invalidUrl="" action="ppaction://hlinksldjump" tgtFrame="" tooltip="" history="1" highlightClick="0" endSnd="0"/>
          </p:cNvPr>
          <p:cNvSpPr txBox="1"/>
          <p:nvPr/>
        </p:nvSpPr>
        <p:spPr>
          <a:xfrm>
            <a:off x="7804200" y="4612825"/>
            <a:ext cx="649501" cy="33068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1100" u="sng">
                <a:solidFill>
                  <a:schemeClr val="accent5"/>
                </a:solidFill>
                <a:uFill>
                  <a:solidFill>
                    <a:schemeClr val="accent5"/>
                  </a:solidFill>
                </a:uFill>
                <a:hlinkClick r:id="rId4" invalidUrl="" action="ppaction://hlinksldjump" tgtFrame="" tooltip="" history="1" highlightClick="0" endSnd="0"/>
              </a:defRPr>
            </a:lvl1pPr>
          </a:lstStyle>
          <a:p>
            <a:pPr>
              <a:defRPr>
                <a:uFillTx/>
              </a:defRPr>
            </a:pPr>
            <a:r>
              <a:rPr>
                <a:uFill>
                  <a:solidFill>
                    <a:schemeClr val="accent5"/>
                  </a:solidFill>
                </a:uFill>
                <a:hlinkClick r:id="rId4" invalidUrl="" action="ppaction://hlinksldjump" tgtFrame="" tooltip="" history="1" highlightClick="0" endSnd="0"/>
              </a:rPr>
              <a:t>MENU</a:t>
            </a:r>
          </a:p>
        </p:txBody>
      </p:sp>
      <p:pic>
        <p:nvPicPr>
          <p:cNvPr id="425" name="Google Shape;390;p30" descr="Google Shape;390;p30"/>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pic>
        <p:nvPicPr>
          <p:cNvPr id="426" name="Google Shape;391;p30" descr="Google Shape;391;p30"/>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grpSp>
        <p:nvGrpSpPr>
          <p:cNvPr id="429" name="Google Shape;392;p30"/>
          <p:cNvGrpSpPr/>
          <p:nvPr/>
        </p:nvGrpSpPr>
        <p:grpSpPr>
          <a:xfrm>
            <a:off x="-49676" y="4665324"/>
            <a:ext cx="3454202" cy="520974"/>
            <a:chOff x="0" y="0"/>
            <a:chExt cx="3454200" cy="520972"/>
          </a:xfrm>
        </p:grpSpPr>
        <p:pic>
          <p:nvPicPr>
            <p:cNvPr id="427" name="Google Shape;393;p30" descr="Google Shape;393;p30"/>
            <p:cNvPicPr>
              <a:picLocks noChangeAspect="1"/>
            </p:cNvPicPr>
            <p:nvPr/>
          </p:nvPicPr>
          <p:blipFill>
            <a:blip r:embed="rId2">
              <a:extLst/>
            </a:blip>
            <a:stretch>
              <a:fillRect/>
            </a:stretch>
          </p:blipFill>
          <p:spPr>
            <a:xfrm>
              <a:off x="520974" y="0"/>
              <a:ext cx="211476" cy="211476"/>
            </a:xfrm>
            <a:prstGeom prst="rect">
              <a:avLst/>
            </a:prstGeom>
            <a:ln w="12700" cap="flat">
              <a:noFill/>
              <a:miter lim="400000"/>
            </a:ln>
            <a:effectLst/>
          </p:spPr>
        </p:pic>
        <p:sp>
          <p:nvSpPr>
            <p:cNvPr id="428" name="Google Shape;394;p30"/>
            <p:cNvSpPr txBox="1"/>
            <p:nvPr/>
          </p:nvSpPr>
          <p:spPr>
            <a:xfrm>
              <a:off x="0" y="263999"/>
              <a:ext cx="3454201" cy="2569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500">
                  <a:solidFill>
                    <a:srgbClr val="D9D9D9"/>
                  </a:solidFill>
                </a:defRPr>
              </a:lvl1pPr>
            </a:lstStyle>
            <a:p>
              <a:pPr/>
              <a:r>
                <a:t>Copyright © 2023 Figment S.A. de C.V. All rights reserved.</a:t>
              </a:r>
            </a:p>
          </p:txBody>
        </p:sp>
      </p:grpSp>
      <p:pic>
        <p:nvPicPr>
          <p:cNvPr id="430" name="Google Shape;395;p30" descr="Google Shape;395;p30"/>
          <p:cNvPicPr>
            <a:picLocks noChangeAspect="1"/>
          </p:cNvPicPr>
          <p:nvPr/>
        </p:nvPicPr>
        <p:blipFill>
          <a:blip r:embed="rId5">
            <a:extLst/>
          </a:blip>
          <a:stretch>
            <a:fillRect/>
          </a:stretch>
        </p:blipFill>
        <p:spPr>
          <a:xfrm>
            <a:off x="5763762" y="-149475"/>
            <a:ext cx="2325226" cy="1742526"/>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34" name="Google Shape;400;p31"/>
          <p:cNvGrpSpPr/>
          <p:nvPr/>
        </p:nvGrpSpPr>
        <p:grpSpPr>
          <a:xfrm>
            <a:off x="4095224" y="0"/>
            <a:ext cx="5142601" cy="5143500"/>
            <a:chOff x="0" y="0"/>
            <a:chExt cx="5142599" cy="5143500"/>
          </a:xfrm>
        </p:grpSpPr>
        <p:sp>
          <p:nvSpPr>
            <p:cNvPr id="432" name="Google Shape;401;p31"/>
            <p:cNvSpPr/>
            <p:nvPr/>
          </p:nvSpPr>
          <p:spPr>
            <a:xfrm rot="2700000">
              <a:off x="753115" y="753690"/>
              <a:ext cx="3636369" cy="36363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A1DAE4"/>
            </a:solidFill>
            <a:ln w="12700" cap="flat">
              <a:noFill/>
              <a:miter lim="400000"/>
            </a:ln>
            <a:effectLst/>
          </p:spPr>
          <p:txBody>
            <a:bodyPr wrap="square" lIns="45719" tIns="45719" rIns="45719" bIns="45719" numCol="1" anchor="ctr">
              <a:noAutofit/>
            </a:bodyPr>
            <a:lstStyle/>
            <a:p>
              <a:pPr/>
            </a:p>
          </p:txBody>
        </p:sp>
        <p:sp>
          <p:nvSpPr>
            <p:cNvPr id="433" name="Google Shape;402;p31"/>
            <p:cNvSpPr/>
            <p:nvPr/>
          </p:nvSpPr>
          <p:spPr>
            <a:xfrm>
              <a:off x="2563124" y="0"/>
              <a:ext cx="2485801" cy="5143500"/>
            </a:xfrm>
            <a:prstGeom prst="rect">
              <a:avLst/>
            </a:prstGeom>
            <a:solidFill>
              <a:srgbClr val="A1DAE4"/>
            </a:solidFill>
            <a:ln w="12700" cap="flat">
              <a:noFill/>
              <a:miter lim="400000"/>
            </a:ln>
            <a:effectLst/>
          </p:spPr>
          <p:txBody>
            <a:bodyPr wrap="square" lIns="45719" tIns="45719" rIns="45719" bIns="45719" numCol="1" anchor="ctr">
              <a:noAutofit/>
            </a:bodyPr>
            <a:lstStyle/>
            <a:p>
              <a:pPr/>
            </a:p>
          </p:txBody>
        </p:sp>
      </p:grpSp>
      <p:sp>
        <p:nvSpPr>
          <p:cNvPr id="435" name="Google Shape;403;p31"/>
          <p:cNvSpPr/>
          <p:nvPr/>
        </p:nvSpPr>
        <p:spPr>
          <a:xfrm>
            <a:off x="0" y="504324"/>
            <a:ext cx="122100" cy="1221902"/>
          </a:xfrm>
          <a:prstGeom prst="rect">
            <a:avLst/>
          </a:prstGeom>
          <a:solidFill>
            <a:srgbClr val="43B6CA"/>
          </a:solidFill>
          <a:ln w="12700">
            <a:miter lim="400000"/>
          </a:ln>
        </p:spPr>
        <p:txBody>
          <a:bodyPr lIns="45719" rIns="45719" anchor="ctr"/>
          <a:lstStyle/>
          <a:p>
            <a:pPr/>
          </a:p>
        </p:txBody>
      </p:sp>
      <p:grpSp>
        <p:nvGrpSpPr>
          <p:cNvPr id="444" name="Google Shape;404;p31"/>
          <p:cNvGrpSpPr/>
          <p:nvPr/>
        </p:nvGrpSpPr>
        <p:grpSpPr>
          <a:xfrm>
            <a:off x="3498266" y="-73079"/>
            <a:ext cx="5645785" cy="5227664"/>
            <a:chOff x="0" y="0"/>
            <a:chExt cx="5645783" cy="5227662"/>
          </a:xfrm>
        </p:grpSpPr>
        <p:sp>
          <p:nvSpPr>
            <p:cNvPr id="436" name="Google Shape;405;p31"/>
            <p:cNvSpPr/>
            <p:nvPr/>
          </p:nvSpPr>
          <p:spPr>
            <a:xfrm rot="16200000">
              <a:off x="4692382" y="4269202"/>
              <a:ext cx="953402" cy="9534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6C30F"/>
            </a:solidFill>
            <a:ln w="12700" cap="flat">
              <a:noFill/>
              <a:miter lim="400000"/>
            </a:ln>
            <a:effectLst/>
          </p:spPr>
          <p:txBody>
            <a:bodyPr wrap="square" lIns="45719" tIns="45719" rIns="45719" bIns="45719" numCol="1" anchor="ctr">
              <a:noAutofit/>
            </a:bodyPr>
            <a:lstStyle/>
            <a:p>
              <a:pPr/>
            </a:p>
          </p:txBody>
        </p:sp>
        <p:grpSp>
          <p:nvGrpSpPr>
            <p:cNvPr id="439" name="Google Shape;406;p31"/>
            <p:cNvGrpSpPr/>
            <p:nvPr/>
          </p:nvGrpSpPr>
          <p:grpSpPr>
            <a:xfrm>
              <a:off x="1285614" y="4323456"/>
              <a:ext cx="890769" cy="904207"/>
              <a:chOff x="0" y="0"/>
              <a:chExt cx="890768" cy="904205"/>
            </a:xfrm>
          </p:grpSpPr>
          <p:sp>
            <p:nvSpPr>
              <p:cNvPr id="437" name="Google Shape;407;p31"/>
              <p:cNvSpPr/>
              <p:nvPr/>
            </p:nvSpPr>
            <p:spPr>
              <a:xfrm flipH="1" flipV="1">
                <a:off x="155468" y="168905"/>
                <a:ext cx="735301" cy="735301"/>
              </a:xfrm>
              <a:prstGeom prst="line">
                <a:avLst/>
              </a:prstGeom>
              <a:noFill/>
              <a:ln w="38100" cap="flat">
                <a:solidFill>
                  <a:srgbClr val="43B6CA"/>
                </a:solidFill>
                <a:prstDash val="solid"/>
                <a:round/>
              </a:ln>
              <a:effectLst/>
            </p:spPr>
            <p:txBody>
              <a:bodyPr wrap="square" lIns="45719" tIns="45719" rIns="45719" bIns="45719" numCol="1" anchor="t">
                <a:noAutofit/>
              </a:bodyPr>
              <a:lstStyle/>
              <a:p>
                <a:pPr/>
              </a:p>
            </p:txBody>
          </p:sp>
          <p:sp>
            <p:nvSpPr>
              <p:cNvPr id="438" name="Google Shape;408;p31"/>
              <p:cNvSpPr/>
              <p:nvPr/>
            </p:nvSpPr>
            <p:spPr>
              <a:xfrm>
                <a:off x="-1" y="-1"/>
                <a:ext cx="93602" cy="93601"/>
              </a:xfrm>
              <a:prstGeom prst="ellipse">
                <a:avLst/>
              </a:prstGeom>
              <a:solidFill>
                <a:srgbClr val="E33448"/>
              </a:solidFill>
              <a:ln w="12700" cap="flat">
                <a:noFill/>
                <a:miter lim="400000"/>
              </a:ln>
              <a:effectLst/>
            </p:spPr>
            <p:txBody>
              <a:bodyPr wrap="square" lIns="45719" tIns="45719" rIns="45719" bIns="45719" numCol="1" anchor="ctr">
                <a:noAutofit/>
              </a:bodyPr>
              <a:lstStyle/>
              <a:p>
                <a:pPr/>
              </a:p>
            </p:txBody>
          </p:sp>
        </p:grpSp>
        <p:grpSp>
          <p:nvGrpSpPr>
            <p:cNvPr id="443" name="Google Shape;409;p31"/>
            <p:cNvGrpSpPr/>
            <p:nvPr/>
          </p:nvGrpSpPr>
          <p:grpSpPr>
            <a:xfrm>
              <a:off x="-1" y="-1"/>
              <a:ext cx="873931" cy="568862"/>
              <a:chOff x="0" y="0"/>
              <a:chExt cx="873929" cy="568860"/>
            </a:xfrm>
          </p:grpSpPr>
          <p:sp>
            <p:nvSpPr>
              <p:cNvPr id="440" name="Google Shape;410;p31"/>
              <p:cNvSpPr/>
              <p:nvPr/>
            </p:nvSpPr>
            <p:spPr>
              <a:xfrm flipH="1" flipV="1">
                <a:off x="-1" y="-1"/>
                <a:ext cx="426301" cy="426301"/>
              </a:xfrm>
              <a:prstGeom prst="line">
                <a:avLst/>
              </a:prstGeom>
              <a:noFill/>
              <a:ln w="38100" cap="flat">
                <a:solidFill>
                  <a:srgbClr val="000000"/>
                </a:solidFill>
                <a:prstDash val="solid"/>
                <a:round/>
              </a:ln>
              <a:effectLst/>
            </p:spPr>
            <p:txBody>
              <a:bodyPr wrap="square" lIns="45719" tIns="45719" rIns="45719" bIns="45719" numCol="1" anchor="t">
                <a:noAutofit/>
              </a:bodyPr>
              <a:lstStyle/>
              <a:p>
                <a:pPr/>
              </a:p>
            </p:txBody>
          </p:sp>
          <p:sp>
            <p:nvSpPr>
              <p:cNvPr id="441" name="Google Shape;411;p31"/>
              <p:cNvSpPr/>
              <p:nvPr/>
            </p:nvSpPr>
            <p:spPr>
              <a:xfrm flipH="1" flipV="1">
                <a:off x="345929" y="40860"/>
                <a:ext cx="528001" cy="528001"/>
              </a:xfrm>
              <a:prstGeom prst="line">
                <a:avLst/>
              </a:prstGeom>
              <a:noFill/>
              <a:ln w="38100" cap="flat">
                <a:solidFill>
                  <a:srgbClr val="E33448"/>
                </a:solidFill>
                <a:prstDash val="solid"/>
                <a:round/>
              </a:ln>
              <a:effectLst/>
            </p:spPr>
            <p:txBody>
              <a:bodyPr wrap="square" lIns="45719" tIns="45719" rIns="45719" bIns="45719" numCol="1" anchor="t">
                <a:noAutofit/>
              </a:bodyPr>
              <a:lstStyle/>
              <a:p>
                <a:pPr/>
              </a:p>
            </p:txBody>
          </p:sp>
          <p:sp>
            <p:nvSpPr>
              <p:cNvPr id="442" name="Google Shape;412;p31"/>
              <p:cNvSpPr/>
              <p:nvPr/>
            </p:nvSpPr>
            <p:spPr>
              <a:xfrm>
                <a:off x="505383" y="498351"/>
                <a:ext cx="70501" cy="70501"/>
              </a:xfrm>
              <a:prstGeom prst="ellipse">
                <a:avLst/>
              </a:prstGeom>
              <a:solidFill>
                <a:srgbClr val="43B6CA"/>
              </a:solidFill>
              <a:ln w="12700" cap="flat">
                <a:noFill/>
                <a:miter lim="400000"/>
              </a:ln>
              <a:effectLst/>
            </p:spPr>
            <p:txBody>
              <a:bodyPr wrap="square" lIns="45719" tIns="45719" rIns="45719" bIns="45719" numCol="1" anchor="ctr">
                <a:noAutofit/>
              </a:bodyPr>
              <a:lstStyle/>
              <a:p>
                <a:pPr/>
              </a:p>
            </p:txBody>
          </p:sp>
        </p:grpSp>
      </p:grpSp>
      <p:sp>
        <p:nvSpPr>
          <p:cNvPr id="445" name="Google Shape;413;p31"/>
          <p:cNvSpPr txBox="1"/>
          <p:nvPr/>
        </p:nvSpPr>
        <p:spPr>
          <a:xfrm>
            <a:off x="6233974" y="1060474"/>
            <a:ext cx="2223602" cy="1071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2800">
                <a:latin typeface="Lexend ExtraBold"/>
                <a:ea typeface="Lexend ExtraBold"/>
                <a:cs typeface="Lexend ExtraBold"/>
                <a:sym typeface="Lexend ExtraBold"/>
              </a:defRPr>
            </a:pPr>
            <a:r>
              <a:t>FACTS </a:t>
            </a:r>
            <a:r>
              <a:rPr>
                <a:solidFill>
                  <a:srgbClr val="FFFFFF"/>
                </a:solidFill>
              </a:rPr>
              <a:t>&amp;</a:t>
            </a:r>
            <a:endParaRPr>
              <a:solidFill>
                <a:srgbClr val="FFFFFF"/>
              </a:solidFill>
            </a:endParaRPr>
          </a:p>
          <a:p>
            <a:pPr>
              <a:defRPr sz="2800">
                <a:latin typeface="Lexend ExtraBold"/>
                <a:ea typeface="Lexend ExtraBold"/>
                <a:cs typeface="Lexend ExtraBold"/>
                <a:sym typeface="Lexend ExtraBold"/>
              </a:defRPr>
            </a:pPr>
            <a:r>
              <a:t>NUMBERS</a:t>
            </a:r>
            <a:r>
              <a:rPr>
                <a:solidFill>
                  <a:srgbClr val="FFFFFF"/>
                </a:solidFill>
              </a:rPr>
              <a:t>!</a:t>
            </a:r>
          </a:p>
        </p:txBody>
      </p:sp>
      <p:pic>
        <p:nvPicPr>
          <p:cNvPr id="446" name="Google Shape;414;p31" descr="Google Shape;414;p31"/>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sp>
        <p:nvSpPr>
          <p:cNvPr id="447" name="Google Shape;415;p31"/>
          <p:cNvSpPr txBox="1"/>
          <p:nvPr/>
        </p:nvSpPr>
        <p:spPr>
          <a:xfrm>
            <a:off x="1064199" y="1800225"/>
            <a:ext cx="2977202" cy="262760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nSpc>
                <a:spcPct val="150000"/>
              </a:lnSpc>
              <a:defRPr sz="900">
                <a:latin typeface="Lexend Light"/>
                <a:ea typeface="Lexend Light"/>
                <a:cs typeface="Lexend Light"/>
                <a:sym typeface="Lexend Light"/>
              </a:defRPr>
            </a:pPr>
            <a:r>
              <a:t>Mobile Games (iOS and Android)</a:t>
            </a:r>
          </a:p>
          <a:p>
            <a:pPr>
              <a:lnSpc>
                <a:spcPct val="150000"/>
              </a:lnSpc>
              <a:defRPr sz="900">
                <a:latin typeface="Lexend Light"/>
                <a:ea typeface="Lexend Light"/>
                <a:cs typeface="Lexend Light"/>
                <a:sym typeface="Lexend Light"/>
              </a:defRPr>
            </a:pPr>
            <a:r>
              <a:t>Virtual Reality</a:t>
            </a:r>
          </a:p>
          <a:p>
            <a:pPr>
              <a:lnSpc>
                <a:spcPct val="150000"/>
              </a:lnSpc>
              <a:defRPr sz="900">
                <a:latin typeface="Lexend Light"/>
                <a:ea typeface="Lexend Light"/>
                <a:cs typeface="Lexend Light"/>
                <a:sym typeface="Lexend Light"/>
              </a:defRPr>
            </a:pPr>
            <a:r>
              <a:t>Augmented Reality</a:t>
            </a:r>
          </a:p>
          <a:p>
            <a:pPr>
              <a:lnSpc>
                <a:spcPct val="150000"/>
              </a:lnSpc>
              <a:defRPr sz="900">
                <a:latin typeface="Lexend Light"/>
                <a:ea typeface="Lexend Light"/>
                <a:cs typeface="Lexend Light"/>
                <a:sym typeface="Lexend Light"/>
              </a:defRPr>
            </a:pPr>
            <a:r>
              <a:t>Metaverse</a:t>
            </a:r>
          </a:p>
          <a:p>
            <a:pPr>
              <a:lnSpc>
                <a:spcPct val="150000"/>
              </a:lnSpc>
              <a:defRPr sz="900">
                <a:latin typeface="Lexend Light"/>
                <a:ea typeface="Lexend Light"/>
                <a:cs typeface="Lexend Light"/>
                <a:sym typeface="Lexend Light"/>
              </a:defRPr>
            </a:pPr>
            <a:r>
              <a:t>Roblox World Creation</a:t>
            </a:r>
          </a:p>
          <a:p>
            <a:pPr>
              <a:lnSpc>
                <a:spcPct val="150000"/>
              </a:lnSpc>
              <a:defRPr sz="900">
                <a:latin typeface="Lexend Light"/>
                <a:ea typeface="Lexend Light"/>
                <a:cs typeface="Lexend Light"/>
                <a:sym typeface="Lexend Light"/>
              </a:defRPr>
            </a:pPr>
            <a:r>
              <a:t>3D Modeling</a:t>
            </a:r>
          </a:p>
          <a:p>
            <a:pPr>
              <a:lnSpc>
                <a:spcPct val="150000"/>
              </a:lnSpc>
              <a:defRPr sz="900">
                <a:latin typeface="Lexend Light"/>
                <a:ea typeface="Lexend Light"/>
                <a:cs typeface="Lexend Light"/>
                <a:sym typeface="Lexend Light"/>
              </a:defRPr>
            </a:pPr>
            <a:r>
              <a:t>Character Design</a:t>
            </a:r>
          </a:p>
          <a:p>
            <a:pPr>
              <a:lnSpc>
                <a:spcPct val="150000"/>
              </a:lnSpc>
              <a:defRPr sz="900">
                <a:latin typeface="Lexend Light"/>
                <a:ea typeface="Lexend Light"/>
                <a:cs typeface="Lexend Light"/>
                <a:sym typeface="Lexend Light"/>
              </a:defRPr>
            </a:pPr>
            <a:r>
              <a:t>Dynamic Programming</a:t>
            </a:r>
          </a:p>
          <a:p>
            <a:pPr>
              <a:lnSpc>
                <a:spcPct val="150000"/>
              </a:lnSpc>
              <a:defRPr sz="900">
                <a:latin typeface="Lexend Light"/>
                <a:ea typeface="Lexend Light"/>
                <a:cs typeface="Lexend Light"/>
                <a:sym typeface="Lexend Light"/>
              </a:defRPr>
            </a:pPr>
            <a:r>
              <a:t>Body Detection with Kinect</a:t>
            </a:r>
          </a:p>
          <a:p>
            <a:pPr>
              <a:lnSpc>
                <a:spcPct val="150000"/>
              </a:lnSpc>
              <a:defRPr sz="900">
                <a:latin typeface="Lexend Light"/>
                <a:ea typeface="Lexend Light"/>
                <a:cs typeface="Lexend Light"/>
                <a:sym typeface="Lexend Light"/>
              </a:defRPr>
            </a:pPr>
            <a:r>
              <a:t>App and Web Mockups and Prototypes</a:t>
            </a:r>
          </a:p>
          <a:p>
            <a:pPr>
              <a:lnSpc>
                <a:spcPct val="150000"/>
              </a:lnSpc>
              <a:defRPr sz="900">
                <a:latin typeface="Lexend Light"/>
                <a:ea typeface="Lexend Light"/>
                <a:cs typeface="Lexend Light"/>
                <a:sym typeface="Lexend Light"/>
              </a:defRPr>
            </a:pPr>
            <a:r>
              <a:t>Interactive Directories</a:t>
            </a:r>
          </a:p>
          <a:p>
            <a:pPr>
              <a:lnSpc>
                <a:spcPct val="150000"/>
              </a:lnSpc>
              <a:defRPr sz="900">
                <a:latin typeface="Lexend Light"/>
                <a:ea typeface="Lexend Light"/>
                <a:cs typeface="Lexend Light"/>
                <a:sym typeface="Lexend Light"/>
              </a:defRPr>
            </a:pPr>
            <a:r>
              <a:t>2D and 3D Video Game Development</a:t>
            </a:r>
          </a:p>
        </p:txBody>
      </p:sp>
      <p:sp>
        <p:nvSpPr>
          <p:cNvPr id="448" name="Google Shape;416;p31"/>
          <p:cNvSpPr txBox="1"/>
          <p:nvPr/>
        </p:nvSpPr>
        <p:spPr>
          <a:xfrm>
            <a:off x="6233974" y="2106900"/>
            <a:ext cx="2482801" cy="227962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nSpc>
                <a:spcPct val="130000"/>
              </a:lnSpc>
              <a:defRPr sz="1000">
                <a:latin typeface="Lexend Light"/>
                <a:ea typeface="Lexend Light"/>
                <a:cs typeface="Lexend Light"/>
                <a:sym typeface="Lexend Light"/>
              </a:defRPr>
            </a:pPr>
            <a:r>
              <a:t>Our apps have been downloaded millions of times in </a:t>
            </a:r>
            <a:r>
              <a:rPr>
                <a:latin typeface="Lexend Bold"/>
                <a:ea typeface="Lexend Bold"/>
                <a:cs typeface="Lexend Bold"/>
                <a:sym typeface="Lexend Bold"/>
              </a:rPr>
              <a:t>more than 170 countries</a:t>
            </a:r>
            <a:r>
              <a:t>. One of our apps even soared to the #6 spot on Mexico's App Store charts. We clinched the Best Mobile Game of the Year for one of our Virtual Reality apps. We stand as one of the few agencies that have successfully established a strong foothold in the Metaverse.</a:t>
            </a:r>
          </a:p>
        </p:txBody>
      </p:sp>
      <p:grpSp>
        <p:nvGrpSpPr>
          <p:cNvPr id="462" name="Google Shape;417;p31"/>
          <p:cNvGrpSpPr/>
          <p:nvPr/>
        </p:nvGrpSpPr>
        <p:grpSpPr>
          <a:xfrm>
            <a:off x="993977" y="1925915"/>
            <a:ext cx="70201" cy="2451737"/>
            <a:chOff x="0" y="0"/>
            <a:chExt cx="70200" cy="2451735"/>
          </a:xfrm>
        </p:grpSpPr>
        <p:grpSp>
          <p:nvGrpSpPr>
            <p:cNvPr id="458" name="Google Shape;418;p31"/>
            <p:cNvGrpSpPr/>
            <p:nvPr/>
          </p:nvGrpSpPr>
          <p:grpSpPr>
            <a:xfrm>
              <a:off x="-1" y="0"/>
              <a:ext cx="70202" cy="1786928"/>
              <a:chOff x="0" y="0"/>
              <a:chExt cx="70200" cy="1786927"/>
            </a:xfrm>
          </p:grpSpPr>
          <p:sp>
            <p:nvSpPr>
              <p:cNvPr id="449" name="Google Shape;419;p31"/>
              <p:cNvSpPr/>
              <p:nvPr/>
            </p:nvSpPr>
            <p:spPr>
              <a:xfrm>
                <a:off x="-1" y="869685"/>
                <a:ext cx="70202"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450" name="Google Shape;420;p31"/>
              <p:cNvSpPr/>
              <p:nvPr/>
            </p:nvSpPr>
            <p:spPr>
              <a:xfrm>
                <a:off x="-1" y="1081448"/>
                <a:ext cx="70202"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451" name="Google Shape;421;p31"/>
              <p:cNvSpPr/>
              <p:nvPr/>
            </p:nvSpPr>
            <p:spPr>
              <a:xfrm>
                <a:off x="-1" y="657923"/>
                <a:ext cx="70202"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452" name="Google Shape;422;p31"/>
              <p:cNvSpPr/>
              <p:nvPr/>
            </p:nvSpPr>
            <p:spPr>
              <a:xfrm>
                <a:off x="-1" y="0"/>
                <a:ext cx="70202"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453" name="Google Shape;423;p31"/>
              <p:cNvSpPr/>
              <p:nvPr/>
            </p:nvSpPr>
            <p:spPr>
              <a:xfrm>
                <a:off x="-1" y="217421"/>
                <a:ext cx="70202"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454" name="Google Shape;424;p31"/>
              <p:cNvSpPr/>
              <p:nvPr/>
            </p:nvSpPr>
            <p:spPr>
              <a:xfrm>
                <a:off x="-1" y="446161"/>
                <a:ext cx="70202"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455" name="Google Shape;425;p31"/>
              <p:cNvSpPr/>
              <p:nvPr/>
            </p:nvSpPr>
            <p:spPr>
              <a:xfrm>
                <a:off x="-1" y="1293210"/>
                <a:ext cx="70202"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456" name="Google Shape;426;p31"/>
              <p:cNvSpPr/>
              <p:nvPr/>
            </p:nvSpPr>
            <p:spPr>
              <a:xfrm>
                <a:off x="-1" y="1504973"/>
                <a:ext cx="70202"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457" name="Google Shape;427;p31"/>
              <p:cNvSpPr/>
              <p:nvPr/>
            </p:nvSpPr>
            <p:spPr>
              <a:xfrm>
                <a:off x="-1" y="1716735"/>
                <a:ext cx="70202"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grpSp>
        <p:sp>
          <p:nvSpPr>
            <p:cNvPr id="459" name="Google Shape;428;p31"/>
            <p:cNvSpPr/>
            <p:nvPr/>
          </p:nvSpPr>
          <p:spPr>
            <a:xfrm>
              <a:off x="-1" y="1954634"/>
              <a:ext cx="70202" cy="70201"/>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460" name="Google Shape;429;p31"/>
            <p:cNvSpPr/>
            <p:nvPr/>
          </p:nvSpPr>
          <p:spPr>
            <a:xfrm>
              <a:off x="-1" y="2168085"/>
              <a:ext cx="70202" cy="70201"/>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461" name="Google Shape;430;p31"/>
            <p:cNvSpPr/>
            <p:nvPr/>
          </p:nvSpPr>
          <p:spPr>
            <a:xfrm>
              <a:off x="-1" y="2381535"/>
              <a:ext cx="70202" cy="70201"/>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grpSp>
      <p:pic>
        <p:nvPicPr>
          <p:cNvPr id="463" name="Google Shape;431;p31" descr="Google Shape;431;p31"/>
          <p:cNvPicPr>
            <a:picLocks noChangeAspect="1"/>
          </p:cNvPicPr>
          <p:nvPr/>
        </p:nvPicPr>
        <p:blipFill>
          <a:blip r:embed="rId3">
            <a:extLst/>
          </a:blip>
          <a:stretch>
            <a:fillRect/>
          </a:stretch>
        </p:blipFill>
        <p:spPr>
          <a:xfrm>
            <a:off x="3970649" y="348634"/>
            <a:ext cx="2223601" cy="2405266"/>
          </a:xfrm>
          <a:prstGeom prst="rect">
            <a:avLst/>
          </a:prstGeom>
          <a:ln w="12700">
            <a:miter lim="400000"/>
          </a:ln>
        </p:spPr>
      </p:pic>
      <p:pic>
        <p:nvPicPr>
          <p:cNvPr id="464" name="Google Shape;432;p31" descr="Google Shape;432;p31"/>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sp>
        <p:nvSpPr>
          <p:cNvPr id="465" name="Google Shape;433;p31">
            <a:hlinkClick r:id="rId4" invalidUrl="" action="ppaction://hlinksldjump" tgtFrame="" tooltip="" history="1" highlightClick="0" endSnd="0"/>
          </p:cNvPr>
          <p:cNvSpPr txBox="1"/>
          <p:nvPr/>
        </p:nvSpPr>
        <p:spPr>
          <a:xfrm>
            <a:off x="7804200" y="4612825"/>
            <a:ext cx="649501" cy="33068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1100" u="sng">
                <a:solidFill>
                  <a:schemeClr val="accent5"/>
                </a:solidFill>
                <a:uFill>
                  <a:solidFill>
                    <a:schemeClr val="accent5"/>
                  </a:solidFill>
                </a:uFill>
                <a:hlinkClick r:id="rId4" invalidUrl="" action="ppaction://hlinksldjump" tgtFrame="" tooltip="" history="1" highlightClick="0" endSnd="0"/>
              </a:defRPr>
            </a:lvl1pPr>
          </a:lstStyle>
          <a:p>
            <a:pPr>
              <a:defRPr>
                <a:uFillTx/>
              </a:defRPr>
            </a:pPr>
            <a:r>
              <a:rPr>
                <a:uFill>
                  <a:solidFill>
                    <a:schemeClr val="accent5"/>
                  </a:solidFill>
                </a:uFill>
                <a:hlinkClick r:id="rId4" invalidUrl="" action="ppaction://hlinksldjump" tgtFrame="" tooltip="" history="1" highlightClick="0" endSnd="0"/>
              </a:rPr>
              <a:t>MENU</a:t>
            </a:r>
          </a:p>
        </p:txBody>
      </p:sp>
      <p:pic>
        <p:nvPicPr>
          <p:cNvPr id="466" name="Google Shape;434;p31" descr="Google Shape;434;p31"/>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grpSp>
        <p:nvGrpSpPr>
          <p:cNvPr id="469" name="Google Shape;435;p31"/>
          <p:cNvGrpSpPr/>
          <p:nvPr/>
        </p:nvGrpSpPr>
        <p:grpSpPr>
          <a:xfrm>
            <a:off x="-49676" y="4665324"/>
            <a:ext cx="3454202" cy="520974"/>
            <a:chOff x="0" y="0"/>
            <a:chExt cx="3454200" cy="520972"/>
          </a:xfrm>
        </p:grpSpPr>
        <p:pic>
          <p:nvPicPr>
            <p:cNvPr id="467" name="Google Shape;436;p31" descr="Google Shape;436;p31"/>
            <p:cNvPicPr>
              <a:picLocks noChangeAspect="1"/>
            </p:cNvPicPr>
            <p:nvPr/>
          </p:nvPicPr>
          <p:blipFill>
            <a:blip r:embed="rId2">
              <a:extLst/>
            </a:blip>
            <a:stretch>
              <a:fillRect/>
            </a:stretch>
          </p:blipFill>
          <p:spPr>
            <a:xfrm>
              <a:off x="520974" y="0"/>
              <a:ext cx="211476" cy="211476"/>
            </a:xfrm>
            <a:prstGeom prst="rect">
              <a:avLst/>
            </a:prstGeom>
            <a:ln w="12700" cap="flat">
              <a:noFill/>
              <a:miter lim="400000"/>
            </a:ln>
            <a:effectLst/>
          </p:spPr>
        </p:pic>
        <p:sp>
          <p:nvSpPr>
            <p:cNvPr id="468" name="Google Shape;437;p31"/>
            <p:cNvSpPr txBox="1"/>
            <p:nvPr/>
          </p:nvSpPr>
          <p:spPr>
            <a:xfrm>
              <a:off x="0" y="263999"/>
              <a:ext cx="3454201" cy="2569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500">
                  <a:solidFill>
                    <a:srgbClr val="D9D9D9"/>
                  </a:solidFill>
                </a:defRPr>
              </a:lvl1pPr>
            </a:lstStyle>
            <a:p>
              <a:pPr/>
              <a:r>
                <a:t>Copyright © 2023 Figment S.A. de C.V. All rights reserved.</a:t>
              </a:r>
            </a:p>
          </p:txBody>
        </p:sp>
      </p:grpSp>
      <p:pic>
        <p:nvPicPr>
          <p:cNvPr id="470" name="Google Shape;438;p31" descr="Google Shape;438;p31"/>
          <p:cNvPicPr>
            <a:picLocks noChangeAspect="1"/>
          </p:cNvPicPr>
          <p:nvPr/>
        </p:nvPicPr>
        <p:blipFill>
          <a:blip r:embed="rId5">
            <a:extLst/>
          </a:blip>
          <a:stretch>
            <a:fillRect/>
          </a:stretch>
        </p:blipFill>
        <p:spPr>
          <a:xfrm>
            <a:off x="983174" y="504324"/>
            <a:ext cx="1654021" cy="1221902"/>
          </a:xfrm>
          <a:prstGeom prst="rect">
            <a:avLst/>
          </a:prstGeom>
          <a:ln w="12700">
            <a:miter lim="400000"/>
          </a:ln>
        </p:spPr>
      </p:pic>
      <p:sp>
        <p:nvSpPr>
          <p:cNvPr id="471" name="Google Shape;439;p31"/>
          <p:cNvSpPr txBox="1"/>
          <p:nvPr/>
        </p:nvSpPr>
        <p:spPr>
          <a:xfrm>
            <a:off x="1866625" y="1203025"/>
            <a:ext cx="1698301" cy="538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100">
                <a:latin typeface="Lexend ExtraBold"/>
                <a:ea typeface="Lexend ExtraBold"/>
                <a:cs typeface="Lexend ExtraBold"/>
                <a:sym typeface="Lexend ExtraBold"/>
              </a:defRPr>
            </a:pPr>
            <a:r>
              <a:t>VIDEO GAME</a:t>
            </a:r>
          </a:p>
          <a:p>
            <a:pPr>
              <a:defRPr sz="1100">
                <a:latin typeface="Lexend ExtraBold"/>
                <a:ea typeface="Lexend ExtraBold"/>
                <a:cs typeface="Lexend ExtraBold"/>
                <a:sym typeface="Lexend ExtraBold"/>
              </a:defRPr>
            </a:pPr>
            <a:r>
              <a:t>DEVELOPMENT</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 name="Google Shape;62;p14"/>
          <p:cNvSpPr/>
          <p:nvPr/>
        </p:nvSpPr>
        <p:spPr>
          <a:xfrm>
            <a:off x="0" y="969600"/>
            <a:ext cx="4173900" cy="4173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8DC7D"/>
          </a:solidFill>
          <a:ln w="12700">
            <a:miter lim="400000"/>
          </a:ln>
        </p:spPr>
        <p:txBody>
          <a:bodyPr lIns="45719" rIns="45719" anchor="ctr"/>
          <a:lstStyle/>
          <a:p>
            <a:pPr/>
          </a:p>
        </p:txBody>
      </p:sp>
      <p:sp>
        <p:nvSpPr>
          <p:cNvPr id="115" name="Google Shape;63;p14"/>
          <p:cNvSpPr txBox="1"/>
          <p:nvPr/>
        </p:nvSpPr>
        <p:spPr>
          <a:xfrm>
            <a:off x="4486374" y="1408149"/>
            <a:ext cx="4173901" cy="287398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just">
              <a:lnSpc>
                <a:spcPct val="170000"/>
              </a:lnSpc>
              <a:defRPr sz="1000">
                <a:latin typeface="Lexend Light"/>
                <a:ea typeface="Lexend Light"/>
                <a:cs typeface="Lexend Light"/>
                <a:sym typeface="Lexend Light"/>
              </a:defRPr>
            </a:pPr>
            <a:r>
              <a:t>We're often described as a "Digital Agency", but our scope extends far beyond that label. </a:t>
            </a:r>
            <a:r>
              <a:rPr>
                <a:latin typeface="Lexend Bold"/>
                <a:ea typeface="Lexend Bold"/>
                <a:cs typeface="Lexend Bold"/>
                <a:sym typeface="Lexend Bold"/>
              </a:rPr>
              <a:t>Throughout our extensive 22-year journey, we've meticulously shaped some of the most pioneering digital experiences in the industry.</a:t>
            </a:r>
            <a:endParaRPr>
              <a:latin typeface="Lexend Bold"/>
              <a:ea typeface="Lexend Bold"/>
              <a:cs typeface="Lexend Bold"/>
              <a:sym typeface="Lexend Bold"/>
            </a:endParaRPr>
          </a:p>
          <a:p>
            <a:pPr algn="just">
              <a:lnSpc>
                <a:spcPct val="170000"/>
              </a:lnSpc>
              <a:defRPr sz="1000">
                <a:latin typeface="Lexend Light"/>
                <a:ea typeface="Lexend Light"/>
                <a:cs typeface="Lexend Light"/>
                <a:sym typeface="Lexend Light"/>
              </a:defRPr>
            </a:pPr>
          </a:p>
          <a:p>
            <a:pPr algn="just">
              <a:lnSpc>
                <a:spcPct val="170000"/>
              </a:lnSpc>
              <a:defRPr sz="1000">
                <a:latin typeface="Lexend Light"/>
                <a:ea typeface="Lexend Light"/>
                <a:cs typeface="Lexend Light"/>
                <a:sym typeface="Lexend Light"/>
              </a:defRPr>
            </a:pPr>
            <a:r>
              <a:t>We stand by our clients, helping them to achieve every goal, no matter how audacious. Through the years, we've cultivated a deeply </a:t>
            </a:r>
            <a:r>
              <a:rPr>
                <a:latin typeface="Lexend Bold"/>
                <a:ea typeface="Lexend Bold"/>
                <a:cs typeface="Lexend Bold"/>
                <a:sym typeface="Lexend Bold"/>
              </a:rPr>
              <a:t>human approach to our work</a:t>
            </a:r>
            <a:r>
              <a:t>, rooted in collaboration, enduring relationships, camaraderie, awards, and many remarkably successful undertakings.</a:t>
            </a:r>
          </a:p>
        </p:txBody>
      </p:sp>
      <p:pic>
        <p:nvPicPr>
          <p:cNvPr id="116" name="Google Shape;64;p14" descr="Google Shape;64;p14"/>
          <p:cNvPicPr>
            <a:picLocks noChangeAspect="1"/>
          </p:cNvPicPr>
          <p:nvPr/>
        </p:nvPicPr>
        <p:blipFill>
          <a:blip r:embed="rId2">
            <a:extLst/>
          </a:blip>
          <a:stretch>
            <a:fillRect/>
          </a:stretch>
        </p:blipFill>
        <p:spPr>
          <a:xfrm>
            <a:off x="342325" y="1010074"/>
            <a:ext cx="3764651" cy="3123327"/>
          </a:xfrm>
          <a:prstGeom prst="rect">
            <a:avLst/>
          </a:prstGeom>
          <a:ln w="12700">
            <a:miter lim="400000"/>
          </a:ln>
        </p:spPr>
      </p:pic>
      <p:pic>
        <p:nvPicPr>
          <p:cNvPr id="117" name="Google Shape;65;p14" descr="Google Shape;65;p14"/>
          <p:cNvPicPr>
            <a:picLocks noChangeAspect="1"/>
          </p:cNvPicPr>
          <p:nvPr/>
        </p:nvPicPr>
        <p:blipFill>
          <a:blip r:embed="rId3">
            <a:extLst/>
          </a:blip>
          <a:srcRect l="0" t="21378" r="0" b="21384"/>
          <a:stretch>
            <a:fillRect/>
          </a:stretch>
        </p:blipFill>
        <p:spPr>
          <a:xfrm>
            <a:off x="7136049" y="4474650"/>
            <a:ext cx="1123916" cy="368826"/>
          </a:xfrm>
          <a:prstGeom prst="rect">
            <a:avLst/>
          </a:prstGeom>
          <a:ln w="12700">
            <a:miter lim="400000"/>
          </a:ln>
        </p:spPr>
      </p:pic>
      <p:pic>
        <p:nvPicPr>
          <p:cNvPr id="118" name="Google Shape;66;p14" descr="Google Shape;66;p14"/>
          <p:cNvPicPr>
            <a:picLocks noChangeAspect="1"/>
          </p:cNvPicPr>
          <p:nvPr/>
        </p:nvPicPr>
        <p:blipFill>
          <a:blip r:embed="rId4">
            <a:extLst/>
          </a:blip>
          <a:srcRect l="0" t="23544" r="0" b="23544"/>
          <a:stretch>
            <a:fillRect/>
          </a:stretch>
        </p:blipFill>
        <p:spPr>
          <a:xfrm>
            <a:off x="6149635" y="4474652"/>
            <a:ext cx="928732" cy="368826"/>
          </a:xfrm>
          <a:prstGeom prst="rect">
            <a:avLst/>
          </a:prstGeom>
          <a:ln w="12700">
            <a:miter lim="400000"/>
          </a:ln>
        </p:spPr>
      </p:pic>
      <p:pic>
        <p:nvPicPr>
          <p:cNvPr id="119" name="Google Shape;68;p14" descr="Google Shape;68;p14"/>
          <p:cNvPicPr>
            <a:picLocks noChangeAspect="1"/>
          </p:cNvPicPr>
          <p:nvPr/>
        </p:nvPicPr>
        <p:blipFill>
          <a:blip r:embed="rId5">
            <a:extLst/>
          </a:blip>
          <a:stretch>
            <a:fillRect/>
          </a:stretch>
        </p:blipFill>
        <p:spPr>
          <a:xfrm>
            <a:off x="471300" y="4665324"/>
            <a:ext cx="211476" cy="211476"/>
          </a:xfrm>
          <a:prstGeom prst="rect">
            <a:avLst/>
          </a:prstGeom>
          <a:ln w="12700">
            <a:miter lim="400000"/>
          </a:ln>
        </p:spPr>
      </p:pic>
      <p:grpSp>
        <p:nvGrpSpPr>
          <p:cNvPr id="122" name="Google Shape;69;p14"/>
          <p:cNvGrpSpPr/>
          <p:nvPr/>
        </p:nvGrpSpPr>
        <p:grpSpPr>
          <a:xfrm>
            <a:off x="-49676" y="4665324"/>
            <a:ext cx="3454202" cy="520974"/>
            <a:chOff x="0" y="0"/>
            <a:chExt cx="3454200" cy="520972"/>
          </a:xfrm>
        </p:grpSpPr>
        <p:pic>
          <p:nvPicPr>
            <p:cNvPr id="120" name="Google Shape;70;p14" descr="Google Shape;70;p14"/>
            <p:cNvPicPr>
              <a:picLocks noChangeAspect="1"/>
            </p:cNvPicPr>
            <p:nvPr/>
          </p:nvPicPr>
          <p:blipFill>
            <a:blip r:embed="rId5">
              <a:extLst/>
            </a:blip>
            <a:stretch>
              <a:fillRect/>
            </a:stretch>
          </p:blipFill>
          <p:spPr>
            <a:xfrm>
              <a:off x="520974" y="0"/>
              <a:ext cx="211476" cy="211476"/>
            </a:xfrm>
            <a:prstGeom prst="rect">
              <a:avLst/>
            </a:prstGeom>
            <a:ln w="12700" cap="flat">
              <a:noFill/>
              <a:miter lim="400000"/>
            </a:ln>
            <a:effectLst/>
          </p:spPr>
        </p:pic>
        <p:sp>
          <p:nvSpPr>
            <p:cNvPr id="121" name="Google Shape;71;p14"/>
            <p:cNvSpPr txBox="1"/>
            <p:nvPr/>
          </p:nvSpPr>
          <p:spPr>
            <a:xfrm>
              <a:off x="0" y="263999"/>
              <a:ext cx="3454201" cy="2569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500">
                  <a:solidFill>
                    <a:srgbClr val="FFFFFF"/>
                  </a:solidFill>
                </a:defRPr>
              </a:lvl1pPr>
            </a:lstStyle>
            <a:p>
              <a:pPr/>
              <a:r>
                <a:t>Copyright © 2023 Figment S.A. de C.V. All rights reserved.</a:t>
              </a:r>
            </a:p>
          </p:txBody>
        </p:sp>
      </p:grpSp>
      <p:pic>
        <p:nvPicPr>
          <p:cNvPr id="123" name="Google Shape;72;p14" descr="Google Shape;72;p14"/>
          <p:cNvPicPr>
            <a:picLocks noChangeAspect="1"/>
          </p:cNvPicPr>
          <p:nvPr/>
        </p:nvPicPr>
        <p:blipFill>
          <a:blip r:embed="rId6">
            <a:extLst/>
          </a:blip>
          <a:stretch>
            <a:fillRect/>
          </a:stretch>
        </p:blipFill>
        <p:spPr>
          <a:xfrm>
            <a:off x="4573775" y="-169475"/>
            <a:ext cx="1899101" cy="1240350"/>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3" name="Google Shape;444;p32" descr="Google Shape;444;p32">
            <a:hlinkClick r:id="rId2" invalidUrl="" action="" tgtFrame="" tooltip="" history="1" highlightClick="0" endSnd="0"/>
          </p:cNvPr>
          <p:cNvPicPr>
            <a:picLocks noChangeAspect="1"/>
          </p:cNvPicPr>
          <p:nvPr/>
        </p:nvPicPr>
        <p:blipFill>
          <a:blip r:embed="rId3">
            <a:extLst/>
          </a:blip>
          <a:stretch>
            <a:fillRect/>
          </a:stretch>
        </p:blipFill>
        <p:spPr>
          <a:xfrm>
            <a:off x="3590749" y="405624"/>
            <a:ext cx="2124001" cy="2124002"/>
          </a:xfrm>
          <a:prstGeom prst="rect">
            <a:avLst/>
          </a:prstGeom>
          <a:ln w="12700">
            <a:miter lim="400000"/>
          </a:ln>
        </p:spPr>
      </p:pic>
      <p:sp>
        <p:nvSpPr>
          <p:cNvPr id="474" name="Google Shape;445;p32"/>
          <p:cNvSpPr/>
          <p:nvPr/>
        </p:nvSpPr>
        <p:spPr>
          <a:xfrm rot="5400000">
            <a:off x="-51" y="0"/>
            <a:ext cx="859201" cy="859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6C30F"/>
          </a:solidFill>
          <a:ln w="12700">
            <a:miter lim="400000"/>
          </a:ln>
        </p:spPr>
        <p:txBody>
          <a:bodyPr lIns="45719" rIns="45719" anchor="ctr"/>
          <a:lstStyle/>
          <a:p>
            <a:pPr/>
          </a:p>
        </p:txBody>
      </p:sp>
      <p:sp>
        <p:nvSpPr>
          <p:cNvPr id="475" name="Google Shape;446;p32"/>
          <p:cNvSpPr/>
          <p:nvPr/>
        </p:nvSpPr>
        <p:spPr>
          <a:xfrm rot="16200000">
            <a:off x="8190649" y="4196124"/>
            <a:ext cx="953401" cy="953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6C30F"/>
          </a:solidFill>
          <a:ln w="12700">
            <a:miter lim="400000"/>
          </a:ln>
        </p:spPr>
        <p:txBody>
          <a:bodyPr lIns="45719" rIns="45719" anchor="ctr"/>
          <a:lstStyle/>
          <a:p>
            <a:pPr/>
          </a:p>
        </p:txBody>
      </p:sp>
      <p:pic>
        <p:nvPicPr>
          <p:cNvPr id="476" name="Google Shape;447;p32" descr="Google Shape;447;p32"/>
          <p:cNvPicPr>
            <a:picLocks noChangeAspect="1"/>
          </p:cNvPicPr>
          <p:nvPr/>
        </p:nvPicPr>
        <p:blipFill>
          <a:blip r:embed="rId4">
            <a:extLst/>
          </a:blip>
          <a:srcRect l="0" t="0" r="15367" b="0"/>
          <a:stretch>
            <a:fillRect/>
          </a:stretch>
        </p:blipFill>
        <p:spPr>
          <a:xfrm>
            <a:off x="8125449" y="1476724"/>
            <a:ext cx="1018601" cy="1392451"/>
          </a:xfrm>
          <a:prstGeom prst="rect">
            <a:avLst/>
          </a:prstGeom>
          <a:ln w="12700">
            <a:miter lim="400000"/>
          </a:ln>
        </p:spPr>
      </p:pic>
      <p:grpSp>
        <p:nvGrpSpPr>
          <p:cNvPr id="480" name="Google Shape;448;p32"/>
          <p:cNvGrpSpPr/>
          <p:nvPr/>
        </p:nvGrpSpPr>
        <p:grpSpPr>
          <a:xfrm>
            <a:off x="4856100" y="4689283"/>
            <a:ext cx="615639" cy="499642"/>
            <a:chOff x="0" y="0"/>
            <a:chExt cx="615638" cy="499641"/>
          </a:xfrm>
        </p:grpSpPr>
        <p:sp>
          <p:nvSpPr>
            <p:cNvPr id="477" name="Google Shape;449;p32"/>
            <p:cNvSpPr/>
            <p:nvPr/>
          </p:nvSpPr>
          <p:spPr>
            <a:xfrm flipV="1">
              <a:off x="0" y="-1"/>
              <a:ext cx="465301" cy="465301"/>
            </a:xfrm>
            <a:prstGeom prst="line">
              <a:avLst/>
            </a:prstGeom>
            <a:noFill/>
            <a:ln w="38100" cap="flat">
              <a:solidFill>
                <a:srgbClr val="F6C30F"/>
              </a:solidFill>
              <a:prstDash val="solid"/>
              <a:round/>
            </a:ln>
            <a:effectLst/>
          </p:spPr>
          <p:txBody>
            <a:bodyPr wrap="square" lIns="45719" tIns="45719" rIns="45719" bIns="45719" numCol="1" anchor="t">
              <a:noAutofit/>
            </a:bodyPr>
            <a:lstStyle/>
            <a:p>
              <a:pPr/>
            </a:p>
          </p:txBody>
        </p:sp>
        <p:sp>
          <p:nvSpPr>
            <p:cNvPr id="478" name="Google Shape;450;p32"/>
            <p:cNvSpPr/>
            <p:nvPr/>
          </p:nvSpPr>
          <p:spPr>
            <a:xfrm flipV="1">
              <a:off x="199680" y="196641"/>
              <a:ext cx="303001" cy="303001"/>
            </a:xfrm>
            <a:prstGeom prst="line">
              <a:avLst/>
            </a:prstGeom>
            <a:noFill/>
            <a:ln w="38100" cap="flat">
              <a:solidFill>
                <a:srgbClr val="43B6CA"/>
              </a:solidFill>
              <a:prstDash val="solid"/>
              <a:round/>
            </a:ln>
            <a:effectLst/>
          </p:spPr>
          <p:txBody>
            <a:bodyPr wrap="square" lIns="45719" tIns="45719" rIns="45719" bIns="45719" numCol="1" anchor="t">
              <a:noAutofit/>
            </a:bodyPr>
            <a:lstStyle/>
            <a:p>
              <a:pPr/>
            </a:p>
          </p:txBody>
        </p:sp>
        <p:sp>
          <p:nvSpPr>
            <p:cNvPr id="479" name="Google Shape;451;p32"/>
            <p:cNvSpPr/>
            <p:nvPr/>
          </p:nvSpPr>
          <p:spPr>
            <a:xfrm>
              <a:off x="555038" y="75534"/>
              <a:ext cx="60601" cy="60601"/>
            </a:xfrm>
            <a:prstGeom prst="ellipse">
              <a:avLst/>
            </a:prstGeom>
            <a:solidFill>
              <a:srgbClr val="E33448"/>
            </a:solidFill>
            <a:ln w="12700" cap="flat">
              <a:noFill/>
              <a:miter lim="400000"/>
            </a:ln>
            <a:effectLst/>
          </p:spPr>
          <p:txBody>
            <a:bodyPr wrap="square" lIns="45719" tIns="45719" rIns="45719" bIns="45719" numCol="1" anchor="ctr">
              <a:noAutofit/>
            </a:bodyPr>
            <a:lstStyle/>
            <a:p>
              <a:pPr/>
            </a:p>
          </p:txBody>
        </p:sp>
      </p:grpSp>
      <p:grpSp>
        <p:nvGrpSpPr>
          <p:cNvPr id="484" name="Google Shape;452;p32"/>
          <p:cNvGrpSpPr/>
          <p:nvPr/>
        </p:nvGrpSpPr>
        <p:grpSpPr>
          <a:xfrm>
            <a:off x="3976175" y="-203383"/>
            <a:ext cx="859320" cy="873931"/>
            <a:chOff x="0" y="0"/>
            <a:chExt cx="859319" cy="873930"/>
          </a:xfrm>
        </p:grpSpPr>
        <p:sp>
          <p:nvSpPr>
            <p:cNvPr id="481" name="Google Shape;453;p32"/>
            <p:cNvSpPr/>
            <p:nvPr/>
          </p:nvSpPr>
          <p:spPr>
            <a:xfrm flipV="1">
              <a:off x="172681" y="-1"/>
              <a:ext cx="426301" cy="426301"/>
            </a:xfrm>
            <a:prstGeom prst="line">
              <a:avLst/>
            </a:prstGeom>
            <a:noFill/>
            <a:ln w="38100" cap="flat">
              <a:solidFill>
                <a:srgbClr val="000000"/>
              </a:solidFill>
              <a:prstDash val="solid"/>
              <a:round/>
            </a:ln>
            <a:effectLst/>
          </p:spPr>
          <p:txBody>
            <a:bodyPr wrap="square" lIns="45719" tIns="45719" rIns="45719" bIns="45719" numCol="1" anchor="t">
              <a:noAutofit/>
            </a:bodyPr>
            <a:lstStyle/>
            <a:p>
              <a:pPr/>
            </a:p>
          </p:txBody>
        </p:sp>
        <p:sp>
          <p:nvSpPr>
            <p:cNvPr id="482" name="Google Shape;454;p32"/>
            <p:cNvSpPr/>
            <p:nvPr/>
          </p:nvSpPr>
          <p:spPr>
            <a:xfrm flipV="1">
              <a:off x="30120" y="44730"/>
              <a:ext cx="829200" cy="829200"/>
            </a:xfrm>
            <a:prstGeom prst="line">
              <a:avLst/>
            </a:prstGeom>
            <a:noFill/>
            <a:ln w="38100" cap="flat">
              <a:solidFill>
                <a:srgbClr val="E33448"/>
              </a:solidFill>
              <a:prstDash val="solid"/>
              <a:round/>
            </a:ln>
            <a:effectLst/>
          </p:spPr>
          <p:txBody>
            <a:bodyPr wrap="square" lIns="45719" tIns="45719" rIns="45719" bIns="45719" numCol="1" anchor="t">
              <a:noAutofit/>
            </a:bodyPr>
            <a:lstStyle/>
            <a:p>
              <a:pPr/>
            </a:p>
          </p:txBody>
        </p:sp>
        <p:sp>
          <p:nvSpPr>
            <p:cNvPr id="483" name="Google Shape;455;p32"/>
            <p:cNvSpPr/>
            <p:nvPr/>
          </p:nvSpPr>
          <p:spPr>
            <a:xfrm>
              <a:off x="0" y="520530"/>
              <a:ext cx="70501" cy="70501"/>
            </a:xfrm>
            <a:prstGeom prst="ellipse">
              <a:avLst/>
            </a:prstGeom>
            <a:solidFill>
              <a:srgbClr val="43B6CA"/>
            </a:solidFill>
            <a:ln w="12700" cap="flat">
              <a:noFill/>
              <a:miter lim="400000"/>
            </a:ln>
            <a:effectLst/>
          </p:spPr>
          <p:txBody>
            <a:bodyPr wrap="square" lIns="45719" tIns="45719" rIns="45719" bIns="45719" numCol="1" anchor="ctr">
              <a:noAutofit/>
            </a:bodyPr>
            <a:lstStyle/>
            <a:p>
              <a:pPr/>
            </a:p>
          </p:txBody>
        </p:sp>
      </p:grpSp>
      <p:sp>
        <p:nvSpPr>
          <p:cNvPr id="485" name="Google Shape;456;p32"/>
          <p:cNvSpPr/>
          <p:nvPr/>
        </p:nvSpPr>
        <p:spPr>
          <a:xfrm flipV="1">
            <a:off x="-419350" y="1627930"/>
            <a:ext cx="615601" cy="615601"/>
          </a:xfrm>
          <a:prstGeom prst="line">
            <a:avLst/>
          </a:prstGeom>
          <a:ln w="38100">
            <a:solidFill>
              <a:srgbClr val="F6C30F"/>
            </a:solidFill>
          </a:ln>
        </p:spPr>
        <p:txBody>
          <a:bodyPr lIns="45719" rIns="45719"/>
          <a:lstStyle/>
          <a:p>
            <a:pPr/>
          </a:p>
        </p:txBody>
      </p:sp>
      <p:pic>
        <p:nvPicPr>
          <p:cNvPr id="486" name="Google Shape;457;p32" descr="Google Shape;457;p32"/>
          <p:cNvPicPr>
            <a:picLocks noChangeAspect="1"/>
          </p:cNvPicPr>
          <p:nvPr/>
        </p:nvPicPr>
        <p:blipFill>
          <a:blip r:embed="rId5">
            <a:extLst/>
          </a:blip>
          <a:stretch>
            <a:fillRect/>
          </a:stretch>
        </p:blipFill>
        <p:spPr>
          <a:xfrm>
            <a:off x="471300" y="4665324"/>
            <a:ext cx="211476" cy="211476"/>
          </a:xfrm>
          <a:prstGeom prst="rect">
            <a:avLst/>
          </a:prstGeom>
          <a:ln w="12700">
            <a:miter lim="400000"/>
          </a:ln>
        </p:spPr>
      </p:pic>
      <p:sp>
        <p:nvSpPr>
          <p:cNvPr id="487" name="Google Shape;458;p32"/>
          <p:cNvSpPr/>
          <p:nvPr/>
        </p:nvSpPr>
        <p:spPr>
          <a:xfrm rot="18900000">
            <a:off x="3901802" y="716677"/>
            <a:ext cx="1501896" cy="1501897"/>
          </a:xfrm>
          <a:prstGeom prst="rect">
            <a:avLst/>
          </a:prstGeom>
          <a:solidFill>
            <a:srgbClr val="EEEEEE"/>
          </a:solidFill>
          <a:ln w="12700">
            <a:miter lim="400000"/>
          </a:ln>
        </p:spPr>
        <p:txBody>
          <a:bodyPr lIns="45719" rIns="45719" anchor="ctr"/>
          <a:lstStyle/>
          <a:p>
            <a:pPr/>
          </a:p>
        </p:txBody>
      </p:sp>
      <p:sp>
        <p:nvSpPr>
          <p:cNvPr id="488" name="Google Shape;459;p32"/>
          <p:cNvSpPr/>
          <p:nvPr/>
        </p:nvSpPr>
        <p:spPr>
          <a:xfrm rot="18900000">
            <a:off x="2737076" y="1897003"/>
            <a:ext cx="1501896" cy="1501896"/>
          </a:xfrm>
          <a:prstGeom prst="rect">
            <a:avLst/>
          </a:prstGeom>
          <a:solidFill>
            <a:srgbClr val="EEEEEE"/>
          </a:solidFill>
          <a:ln w="12700">
            <a:miter lim="400000"/>
          </a:ln>
        </p:spPr>
        <p:txBody>
          <a:bodyPr lIns="45719" rIns="45719" anchor="ctr"/>
          <a:lstStyle/>
          <a:p>
            <a:pPr/>
          </a:p>
        </p:txBody>
      </p:sp>
      <p:sp>
        <p:nvSpPr>
          <p:cNvPr id="489" name="Google Shape;460;p32"/>
          <p:cNvSpPr/>
          <p:nvPr/>
        </p:nvSpPr>
        <p:spPr>
          <a:xfrm rot="18900000">
            <a:off x="5502802" y="1494902"/>
            <a:ext cx="1501896" cy="1501896"/>
          </a:xfrm>
          <a:prstGeom prst="rect">
            <a:avLst/>
          </a:prstGeom>
          <a:solidFill>
            <a:srgbClr val="EEEEEE"/>
          </a:solidFill>
          <a:ln w="12700">
            <a:miter lim="400000"/>
          </a:ln>
        </p:spPr>
        <p:txBody>
          <a:bodyPr lIns="45719" rIns="45719" anchor="ctr"/>
          <a:lstStyle/>
          <a:p>
            <a:pPr/>
          </a:p>
        </p:txBody>
      </p:sp>
      <p:sp>
        <p:nvSpPr>
          <p:cNvPr id="490" name="Google Shape;461;p32"/>
          <p:cNvSpPr/>
          <p:nvPr/>
        </p:nvSpPr>
        <p:spPr>
          <a:xfrm rot="18900000">
            <a:off x="6679876" y="2663702"/>
            <a:ext cx="1501896" cy="1501896"/>
          </a:xfrm>
          <a:prstGeom prst="rect">
            <a:avLst/>
          </a:prstGeom>
          <a:solidFill>
            <a:srgbClr val="EEEEEE"/>
          </a:solidFill>
          <a:ln w="12700">
            <a:miter lim="400000"/>
          </a:ln>
        </p:spPr>
        <p:txBody>
          <a:bodyPr lIns="45719" rIns="45719" anchor="ctr"/>
          <a:lstStyle/>
          <a:p>
            <a:pPr/>
          </a:p>
        </p:txBody>
      </p:sp>
      <p:sp>
        <p:nvSpPr>
          <p:cNvPr id="491" name="Google Shape;462;p32"/>
          <p:cNvSpPr txBox="1"/>
          <p:nvPr/>
        </p:nvSpPr>
        <p:spPr>
          <a:xfrm rot="18900000">
            <a:off x="637031" y="2573775"/>
            <a:ext cx="1655479" cy="69974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900">
                <a:latin typeface="Lexend Bold"/>
                <a:ea typeface="Lexend Bold"/>
                <a:cs typeface="Lexend Bold"/>
                <a:sym typeface="Lexend Bold"/>
              </a:defRPr>
            </a:pPr>
          </a:p>
          <a:p>
            <a:pPr>
              <a:lnSpc>
                <a:spcPct val="115000"/>
              </a:lnSpc>
              <a:defRPr sz="700">
                <a:latin typeface="Lexend Light"/>
                <a:ea typeface="Lexend Light"/>
                <a:cs typeface="Lexend Light"/>
                <a:sym typeface="Lexend Light"/>
              </a:defRPr>
            </a:pPr>
            <a:r>
              <a:t>Engineered an Augmented Reality app to showcase the innovative features of Audi's A4 model.</a:t>
            </a:r>
          </a:p>
        </p:txBody>
      </p:sp>
      <p:sp>
        <p:nvSpPr>
          <p:cNvPr id="492" name="Google Shape;463;p32"/>
          <p:cNvSpPr txBox="1"/>
          <p:nvPr/>
        </p:nvSpPr>
        <p:spPr>
          <a:xfrm rot="18900000">
            <a:off x="1872833" y="1408310"/>
            <a:ext cx="1693238" cy="691486"/>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nSpc>
                <a:spcPct val="115000"/>
              </a:lnSpc>
              <a:defRPr sz="700">
                <a:latin typeface="Lexend Light"/>
                <a:ea typeface="Lexend Light"/>
                <a:cs typeface="Lexend Light"/>
                <a:sym typeface="Lexend Light"/>
              </a:defRPr>
            </a:lvl1pPr>
          </a:lstStyle>
          <a:p>
            <a:pPr/>
            <a:r>
              <a:t>Crafted a captivating metaverse within Roblox for awareness and branding, immersing users in the world of Crayola Toys' Color Pets.</a:t>
            </a:r>
          </a:p>
        </p:txBody>
      </p:sp>
      <p:sp>
        <p:nvSpPr>
          <p:cNvPr id="493" name="Google Shape;464;p32"/>
          <p:cNvSpPr txBox="1"/>
          <p:nvPr/>
        </p:nvSpPr>
        <p:spPr>
          <a:xfrm rot="18900000">
            <a:off x="5700881" y="4277179"/>
            <a:ext cx="1431892" cy="691486"/>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r">
              <a:lnSpc>
                <a:spcPct val="115000"/>
              </a:lnSpc>
              <a:defRPr sz="700">
                <a:latin typeface="Lexend Light"/>
                <a:ea typeface="Lexend Light"/>
                <a:cs typeface="Lexend Light"/>
                <a:sym typeface="Lexend Light"/>
              </a:defRPr>
            </a:lvl1pPr>
          </a:lstStyle>
          <a:p>
            <a:pPr/>
            <a:r>
              <a:t>Produced an interactive Augmented Reality prototype presentation for EY's visionary train project.</a:t>
            </a:r>
          </a:p>
        </p:txBody>
      </p:sp>
      <p:sp>
        <p:nvSpPr>
          <p:cNvPr id="494" name="Google Shape;465;p32"/>
          <p:cNvSpPr txBox="1"/>
          <p:nvPr/>
        </p:nvSpPr>
        <p:spPr>
          <a:xfrm rot="18900000">
            <a:off x="6958836" y="1101409"/>
            <a:ext cx="1510381" cy="7543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700">
                <a:latin typeface="Lexend Light"/>
                <a:ea typeface="Lexend Light"/>
                <a:cs typeface="Lexend Light"/>
                <a:sym typeface="Lexend Light"/>
              </a:defRPr>
            </a:lvl1pPr>
          </a:lstStyle>
          <a:p>
            <a:pPr/>
            <a:r>
              <a:t>Designed and developed a platform game for mobile devices that strategically promotes the Boligoma line of products.</a:t>
            </a:r>
          </a:p>
        </p:txBody>
      </p:sp>
      <p:sp>
        <p:nvSpPr>
          <p:cNvPr id="495" name="Google Shape;466;p32"/>
          <p:cNvSpPr txBox="1"/>
          <p:nvPr/>
        </p:nvSpPr>
        <p:spPr>
          <a:xfrm rot="18900000">
            <a:off x="5362171" y="285860"/>
            <a:ext cx="1641902" cy="954376"/>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nSpc>
                <a:spcPct val="115000"/>
              </a:lnSpc>
              <a:defRPr sz="700">
                <a:latin typeface="Lexend Light"/>
                <a:ea typeface="Lexend Light"/>
                <a:cs typeface="Lexend Light"/>
                <a:sym typeface="Lexend Light"/>
              </a:defRPr>
            </a:lvl1pPr>
          </a:lstStyle>
          <a:p>
            <a:pPr/>
            <a:r>
              <a:t>Pioneered an Augmented Reality experience in collaboration with Crayola, enabling dynamic interaction with characters featured on Kellogg's cereal boxes.</a:t>
            </a:r>
          </a:p>
        </p:txBody>
      </p:sp>
      <p:sp>
        <p:nvSpPr>
          <p:cNvPr id="496" name="Google Shape;467;p32"/>
          <p:cNvSpPr txBox="1"/>
          <p:nvPr/>
        </p:nvSpPr>
        <p:spPr>
          <a:xfrm rot="18900000">
            <a:off x="2985844" y="3900381"/>
            <a:ext cx="1560869" cy="96263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r">
              <a:defRPr sz="900">
                <a:latin typeface="Lexend Bold"/>
                <a:ea typeface="Lexend Bold"/>
                <a:cs typeface="Lexend Bold"/>
                <a:sym typeface="Lexend Bold"/>
              </a:defRPr>
            </a:pPr>
          </a:p>
          <a:p>
            <a:pPr algn="r">
              <a:lnSpc>
                <a:spcPct val="115000"/>
              </a:lnSpc>
              <a:defRPr sz="700">
                <a:latin typeface="Lexend Light"/>
                <a:ea typeface="Lexend Light"/>
                <a:cs typeface="Lexend Light"/>
                <a:sym typeface="Lexend Light"/>
              </a:defRPr>
            </a:pPr>
            <a:r>
              <a:t>Unleashed digital creativity to foster engagement between Netflix and Crayola, celebrating the release of teh film "Over the Moon".</a:t>
            </a:r>
          </a:p>
        </p:txBody>
      </p:sp>
      <p:sp>
        <p:nvSpPr>
          <p:cNvPr id="497" name="Google Shape;468;p32"/>
          <p:cNvSpPr txBox="1"/>
          <p:nvPr/>
        </p:nvSpPr>
        <p:spPr>
          <a:xfrm rot="18900000">
            <a:off x="1099012" y="931056"/>
            <a:ext cx="1698330" cy="538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100">
                <a:latin typeface="Lexend ExtraBold"/>
                <a:ea typeface="Lexend ExtraBold"/>
                <a:cs typeface="Lexend ExtraBold"/>
                <a:sym typeface="Lexend ExtraBold"/>
              </a:defRPr>
            </a:pPr>
            <a:r>
              <a:t>VIDEO GAME</a:t>
            </a:r>
          </a:p>
          <a:p>
            <a:pPr>
              <a:defRPr sz="1100">
                <a:latin typeface="Lexend ExtraBold"/>
                <a:ea typeface="Lexend ExtraBold"/>
                <a:cs typeface="Lexend ExtraBold"/>
                <a:sym typeface="Lexend ExtraBold"/>
              </a:defRPr>
            </a:pPr>
            <a:r>
              <a:t>DEVELOPMENT</a:t>
            </a:r>
          </a:p>
        </p:txBody>
      </p:sp>
      <p:pic>
        <p:nvPicPr>
          <p:cNvPr id="498" name="Google Shape;469;p32" descr="Google Shape;469;p32">
            <a:hlinkClick r:id="rId6" invalidUrl="" action="" tgtFrame="" tooltip="" history="1" highlightClick="0" endSnd="0"/>
          </p:cNvPr>
          <p:cNvPicPr>
            <a:picLocks noChangeAspect="1"/>
          </p:cNvPicPr>
          <p:nvPr/>
        </p:nvPicPr>
        <p:blipFill>
          <a:blip r:embed="rId7">
            <a:extLst/>
          </a:blip>
          <a:stretch>
            <a:fillRect/>
          </a:stretch>
        </p:blipFill>
        <p:spPr>
          <a:xfrm>
            <a:off x="6368824" y="2352650"/>
            <a:ext cx="2124001" cy="2124001"/>
          </a:xfrm>
          <a:prstGeom prst="rect">
            <a:avLst/>
          </a:prstGeom>
          <a:ln w="12700">
            <a:miter lim="400000"/>
          </a:ln>
        </p:spPr>
      </p:pic>
      <p:pic>
        <p:nvPicPr>
          <p:cNvPr id="499" name="Google Shape;470;p32" descr="Google Shape;470;p32">
            <a:hlinkClick r:id="rId8" invalidUrl="" action="" tgtFrame="" tooltip="" history="1" highlightClick="0" endSnd="0"/>
          </p:cNvPr>
          <p:cNvPicPr>
            <a:picLocks noChangeAspect="1"/>
          </p:cNvPicPr>
          <p:nvPr/>
        </p:nvPicPr>
        <p:blipFill>
          <a:blip r:embed="rId9">
            <a:extLst/>
          </a:blip>
          <a:stretch>
            <a:fillRect/>
          </a:stretch>
        </p:blipFill>
        <p:spPr>
          <a:xfrm>
            <a:off x="1217375" y="2754550"/>
            <a:ext cx="2124001" cy="2124001"/>
          </a:xfrm>
          <a:prstGeom prst="rect">
            <a:avLst/>
          </a:prstGeom>
          <a:ln w="12700">
            <a:miter lim="400000"/>
          </a:ln>
        </p:spPr>
      </p:pic>
      <p:pic>
        <p:nvPicPr>
          <p:cNvPr id="500" name="Google Shape;471;p32" descr="Google Shape;471;p32">
            <a:hlinkClick r:id="rId10" invalidUrl="" action="" tgtFrame="" tooltip="" history="1" highlightClick="0" endSnd="0"/>
          </p:cNvPr>
          <p:cNvPicPr>
            <a:picLocks noChangeAspect="1"/>
          </p:cNvPicPr>
          <p:nvPr/>
        </p:nvPicPr>
        <p:blipFill>
          <a:blip r:embed="rId11">
            <a:extLst/>
          </a:blip>
          <a:stretch>
            <a:fillRect/>
          </a:stretch>
        </p:blipFill>
        <p:spPr>
          <a:xfrm>
            <a:off x="2426012" y="1578162"/>
            <a:ext cx="2124001" cy="2124001"/>
          </a:xfrm>
          <a:prstGeom prst="rect">
            <a:avLst/>
          </a:prstGeom>
          <a:ln w="12700">
            <a:miter lim="400000"/>
          </a:ln>
        </p:spPr>
      </p:pic>
      <p:pic>
        <p:nvPicPr>
          <p:cNvPr id="501" name="Google Shape;472;p32" descr="Google Shape;472;p32">
            <a:hlinkClick r:id="rId12" invalidUrl="" action="" tgtFrame="" tooltip="" history="1" highlightClick="0" endSnd="0"/>
          </p:cNvPr>
          <p:cNvPicPr>
            <a:picLocks noChangeAspect="1"/>
          </p:cNvPicPr>
          <p:nvPr/>
        </p:nvPicPr>
        <p:blipFill>
          <a:blip r:embed="rId13">
            <a:extLst/>
          </a:blip>
          <a:stretch>
            <a:fillRect/>
          </a:stretch>
        </p:blipFill>
        <p:spPr>
          <a:xfrm>
            <a:off x="3583211" y="405624"/>
            <a:ext cx="2124001" cy="2124002"/>
          </a:xfrm>
          <a:prstGeom prst="rect">
            <a:avLst/>
          </a:prstGeom>
          <a:ln w="12700">
            <a:miter lim="400000"/>
          </a:ln>
        </p:spPr>
      </p:pic>
      <p:pic>
        <p:nvPicPr>
          <p:cNvPr id="502" name="Google Shape;473;p32" descr="Google Shape;473;p32">
            <a:hlinkClick r:id="rId14" invalidUrl="" action="" tgtFrame="" tooltip="" history="1" highlightClick="0" endSnd="0"/>
          </p:cNvPr>
          <p:cNvPicPr>
            <a:picLocks noChangeAspect="1"/>
          </p:cNvPicPr>
          <p:nvPr/>
        </p:nvPicPr>
        <p:blipFill>
          <a:blip r:embed="rId15">
            <a:extLst/>
          </a:blip>
          <a:stretch>
            <a:fillRect/>
          </a:stretch>
        </p:blipFill>
        <p:spPr>
          <a:xfrm>
            <a:off x="4029750" y="2352650"/>
            <a:ext cx="2124001" cy="2124001"/>
          </a:xfrm>
          <a:prstGeom prst="rect">
            <a:avLst/>
          </a:prstGeom>
          <a:ln w="12700">
            <a:miter lim="400000"/>
          </a:ln>
        </p:spPr>
      </p:pic>
      <p:pic>
        <p:nvPicPr>
          <p:cNvPr id="503" name="Google Shape;474;p32" descr="Google Shape;474;p32">
            <a:hlinkClick r:id="rId14" invalidUrl="" action="" tgtFrame="" tooltip="" history="1" highlightClick="0" endSnd="0"/>
          </p:cNvPr>
          <p:cNvPicPr>
            <a:picLocks noChangeAspect="1"/>
          </p:cNvPicPr>
          <p:nvPr/>
        </p:nvPicPr>
        <p:blipFill>
          <a:blip r:embed="rId16">
            <a:alphaModFix amt="80000"/>
            <a:extLst/>
          </a:blip>
          <a:stretch>
            <a:fillRect/>
          </a:stretch>
        </p:blipFill>
        <p:spPr>
          <a:xfrm rot="18900000">
            <a:off x="4948354" y="4089460"/>
            <a:ext cx="286800" cy="275347"/>
          </a:xfrm>
          <a:prstGeom prst="rect">
            <a:avLst/>
          </a:prstGeom>
          <a:ln w="12700">
            <a:miter lim="400000"/>
          </a:ln>
        </p:spPr>
      </p:pic>
      <p:pic>
        <p:nvPicPr>
          <p:cNvPr id="504" name="Google Shape;475;p32" descr="Google Shape;475;p32">
            <a:hlinkClick r:id="rId10" invalidUrl="" action="" tgtFrame="" tooltip="" history="1" highlightClick="0" endSnd="0"/>
          </p:cNvPr>
          <p:cNvPicPr>
            <a:picLocks noChangeAspect="1"/>
          </p:cNvPicPr>
          <p:nvPr/>
        </p:nvPicPr>
        <p:blipFill>
          <a:blip r:embed="rId16">
            <a:alphaModFix amt="80000"/>
            <a:extLst/>
          </a:blip>
          <a:stretch>
            <a:fillRect/>
          </a:stretch>
        </p:blipFill>
        <p:spPr>
          <a:xfrm rot="18900000">
            <a:off x="3349490" y="3315606"/>
            <a:ext cx="286800" cy="275347"/>
          </a:xfrm>
          <a:prstGeom prst="rect">
            <a:avLst/>
          </a:prstGeom>
          <a:ln w="12700">
            <a:miter lim="400000"/>
          </a:ln>
        </p:spPr>
      </p:pic>
      <p:pic>
        <p:nvPicPr>
          <p:cNvPr id="505" name="Google Shape;476;p32" descr="Google Shape;476;p32">
            <a:hlinkClick r:id="rId17" invalidUrl="" action="" tgtFrame="" tooltip="" history="1" highlightClick="0" endSnd="0"/>
          </p:cNvPr>
          <p:cNvPicPr>
            <a:picLocks noChangeAspect="1"/>
          </p:cNvPicPr>
          <p:nvPr/>
        </p:nvPicPr>
        <p:blipFill>
          <a:blip r:embed="rId16">
            <a:alphaModFix amt="80000"/>
            <a:extLst/>
          </a:blip>
          <a:stretch>
            <a:fillRect/>
          </a:stretch>
        </p:blipFill>
        <p:spPr>
          <a:xfrm rot="18900000">
            <a:off x="4501815" y="2152018"/>
            <a:ext cx="286800" cy="275347"/>
          </a:xfrm>
          <a:prstGeom prst="rect">
            <a:avLst/>
          </a:prstGeom>
          <a:ln w="12700">
            <a:miter lim="400000"/>
          </a:ln>
        </p:spPr>
      </p:pic>
      <p:pic>
        <p:nvPicPr>
          <p:cNvPr id="506" name="Google Shape;477;p32" descr="Google Shape;477;p32"/>
          <p:cNvPicPr>
            <a:picLocks noChangeAspect="1"/>
          </p:cNvPicPr>
          <p:nvPr/>
        </p:nvPicPr>
        <p:blipFill>
          <a:blip r:embed="rId18">
            <a:extLst/>
          </a:blip>
          <a:stretch>
            <a:fillRect/>
          </a:stretch>
        </p:blipFill>
        <p:spPr>
          <a:xfrm rot="18900048">
            <a:off x="3443520" y="3557778"/>
            <a:ext cx="802886" cy="426969"/>
          </a:xfrm>
          <a:prstGeom prst="rect">
            <a:avLst/>
          </a:prstGeom>
          <a:ln w="12700">
            <a:miter lim="400000"/>
          </a:ln>
        </p:spPr>
      </p:pic>
      <p:pic>
        <p:nvPicPr>
          <p:cNvPr id="507" name="Google Shape;478;p32" descr="Google Shape;478;p32"/>
          <p:cNvPicPr>
            <a:picLocks noChangeAspect="1"/>
          </p:cNvPicPr>
          <p:nvPr/>
        </p:nvPicPr>
        <p:blipFill>
          <a:blip r:embed="rId19">
            <a:extLst/>
          </a:blip>
          <a:stretch>
            <a:fillRect/>
          </a:stretch>
        </p:blipFill>
        <p:spPr>
          <a:xfrm rot="18900000">
            <a:off x="502370" y="2889549"/>
            <a:ext cx="747473" cy="397501"/>
          </a:xfrm>
          <a:prstGeom prst="rect">
            <a:avLst/>
          </a:prstGeom>
          <a:ln w="12700">
            <a:miter lim="400000"/>
          </a:ln>
        </p:spPr>
      </p:pic>
      <p:pic>
        <p:nvPicPr>
          <p:cNvPr id="508" name="Google Shape;479;p32" descr="Google Shape;479;p32"/>
          <p:cNvPicPr>
            <a:picLocks noChangeAspect="1"/>
          </p:cNvPicPr>
          <p:nvPr/>
        </p:nvPicPr>
        <p:blipFill>
          <a:blip r:embed="rId20">
            <a:extLst/>
          </a:blip>
          <a:stretch>
            <a:fillRect/>
          </a:stretch>
        </p:blipFill>
        <p:spPr>
          <a:xfrm rot="18900000">
            <a:off x="5960145" y="3725212"/>
            <a:ext cx="783533" cy="416677"/>
          </a:xfrm>
          <a:prstGeom prst="rect">
            <a:avLst/>
          </a:prstGeom>
          <a:ln w="12700">
            <a:miter lim="400000"/>
          </a:ln>
        </p:spPr>
      </p:pic>
      <p:pic>
        <p:nvPicPr>
          <p:cNvPr id="509" name="Google Shape;480;p32" descr="Google Shape;480;p32"/>
          <p:cNvPicPr>
            <a:picLocks noChangeAspect="1"/>
          </p:cNvPicPr>
          <p:nvPr/>
        </p:nvPicPr>
        <p:blipFill>
          <a:blip r:embed="rId21">
            <a:extLst/>
          </a:blip>
          <a:stretch>
            <a:fillRect/>
          </a:stretch>
        </p:blipFill>
        <p:spPr>
          <a:xfrm rot="18899943">
            <a:off x="6650927" y="1232099"/>
            <a:ext cx="634097" cy="470778"/>
          </a:xfrm>
          <a:prstGeom prst="rect">
            <a:avLst/>
          </a:prstGeom>
          <a:ln w="12700">
            <a:miter lim="400000"/>
          </a:ln>
        </p:spPr>
      </p:pic>
      <p:pic>
        <p:nvPicPr>
          <p:cNvPr id="510" name="Google Shape;481;p32" descr="Google Shape;481;p32"/>
          <p:cNvPicPr>
            <a:picLocks noChangeAspect="1"/>
          </p:cNvPicPr>
          <p:nvPr/>
        </p:nvPicPr>
        <p:blipFill>
          <a:blip r:embed="rId22">
            <a:extLst/>
          </a:blip>
          <a:stretch>
            <a:fillRect/>
          </a:stretch>
        </p:blipFill>
        <p:spPr>
          <a:xfrm rot="18900000">
            <a:off x="5202478" y="574077"/>
            <a:ext cx="583897" cy="210119"/>
          </a:xfrm>
          <a:prstGeom prst="rect">
            <a:avLst/>
          </a:prstGeom>
          <a:ln w="12700">
            <a:miter lim="400000"/>
          </a:ln>
        </p:spPr>
      </p:pic>
      <p:sp>
        <p:nvSpPr>
          <p:cNvPr id="511" name="Google Shape;482;p32">
            <a:hlinkClick r:id="rId23" invalidUrl="" action="ppaction://hlinksldjump" tgtFrame="" tooltip="" history="1" highlightClick="0" endSnd="0"/>
          </p:cNvPr>
          <p:cNvSpPr txBox="1"/>
          <p:nvPr/>
        </p:nvSpPr>
        <p:spPr>
          <a:xfrm>
            <a:off x="7804200" y="4612825"/>
            <a:ext cx="649501" cy="33068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1100" u="sng">
                <a:solidFill>
                  <a:schemeClr val="accent5"/>
                </a:solidFill>
                <a:uFill>
                  <a:solidFill>
                    <a:schemeClr val="accent5"/>
                  </a:solidFill>
                </a:uFill>
                <a:hlinkClick r:id="rId23" invalidUrl="" action="ppaction://hlinksldjump" tgtFrame="" tooltip="" history="1" highlightClick="0" endSnd="0"/>
              </a:defRPr>
            </a:lvl1pPr>
          </a:lstStyle>
          <a:p>
            <a:pPr>
              <a:defRPr>
                <a:uFillTx/>
              </a:defRPr>
            </a:pPr>
            <a:r>
              <a:rPr>
                <a:uFill>
                  <a:solidFill>
                    <a:schemeClr val="accent5"/>
                  </a:solidFill>
                </a:uFill>
                <a:hlinkClick r:id="rId23" invalidUrl="" action="ppaction://hlinksldjump" tgtFrame="" tooltip="" history="1" highlightClick="0" endSnd="0"/>
              </a:rPr>
              <a:t>MENU</a:t>
            </a:r>
          </a:p>
        </p:txBody>
      </p:sp>
      <p:pic>
        <p:nvPicPr>
          <p:cNvPr id="512" name="Google Shape;483;p32" descr="Google Shape;483;p32"/>
          <p:cNvPicPr>
            <a:picLocks noChangeAspect="1"/>
          </p:cNvPicPr>
          <p:nvPr/>
        </p:nvPicPr>
        <p:blipFill>
          <a:blip r:embed="rId5">
            <a:extLst/>
          </a:blip>
          <a:stretch>
            <a:fillRect/>
          </a:stretch>
        </p:blipFill>
        <p:spPr>
          <a:xfrm>
            <a:off x="471300" y="4665324"/>
            <a:ext cx="211476" cy="211476"/>
          </a:xfrm>
          <a:prstGeom prst="rect">
            <a:avLst/>
          </a:prstGeom>
          <a:ln w="12700">
            <a:miter lim="400000"/>
          </a:ln>
        </p:spPr>
      </p:pic>
      <p:pic>
        <p:nvPicPr>
          <p:cNvPr id="513" name="Google Shape;484;p32" descr="Google Shape;484;p32"/>
          <p:cNvPicPr>
            <a:picLocks noChangeAspect="1"/>
          </p:cNvPicPr>
          <p:nvPr/>
        </p:nvPicPr>
        <p:blipFill>
          <a:blip r:embed="rId5">
            <a:extLst/>
          </a:blip>
          <a:stretch>
            <a:fillRect/>
          </a:stretch>
        </p:blipFill>
        <p:spPr>
          <a:xfrm>
            <a:off x="471300" y="4665324"/>
            <a:ext cx="211476" cy="211476"/>
          </a:xfrm>
          <a:prstGeom prst="rect">
            <a:avLst/>
          </a:prstGeom>
          <a:ln w="12700">
            <a:miter lim="400000"/>
          </a:ln>
        </p:spPr>
      </p:pic>
      <p:pic>
        <p:nvPicPr>
          <p:cNvPr id="514" name="Google Shape;485;p32" descr="Google Shape;485;p32"/>
          <p:cNvPicPr>
            <a:picLocks noChangeAspect="1"/>
          </p:cNvPicPr>
          <p:nvPr/>
        </p:nvPicPr>
        <p:blipFill>
          <a:blip r:embed="rId24">
            <a:extLst/>
          </a:blip>
          <a:stretch>
            <a:fillRect/>
          </a:stretch>
        </p:blipFill>
        <p:spPr>
          <a:xfrm rot="18900000">
            <a:off x="1825443" y="1695071"/>
            <a:ext cx="678889" cy="137256"/>
          </a:xfrm>
          <a:prstGeom prst="rect">
            <a:avLst/>
          </a:prstGeom>
          <a:ln w="12700">
            <a:miter lim="400000"/>
          </a:ln>
        </p:spPr>
      </p:pic>
      <p:grpSp>
        <p:nvGrpSpPr>
          <p:cNvPr id="521" name="Google Shape;486;p32"/>
          <p:cNvGrpSpPr/>
          <p:nvPr/>
        </p:nvGrpSpPr>
        <p:grpSpPr>
          <a:xfrm>
            <a:off x="6562268" y="-159376"/>
            <a:ext cx="1733101" cy="1314726"/>
            <a:chOff x="0" y="0"/>
            <a:chExt cx="1733099" cy="1314724"/>
          </a:xfrm>
        </p:grpSpPr>
        <p:sp>
          <p:nvSpPr>
            <p:cNvPr id="515" name="Google Shape;487;p32"/>
            <p:cNvSpPr/>
            <p:nvPr/>
          </p:nvSpPr>
          <p:spPr>
            <a:xfrm rot="18900000">
              <a:off x="-82618" y="467654"/>
              <a:ext cx="1479835" cy="379293"/>
            </a:xfrm>
            <a:prstGeom prst="rect">
              <a:avLst/>
            </a:prstGeom>
            <a:solidFill>
              <a:srgbClr val="E33448"/>
            </a:solidFill>
            <a:ln w="12700" cap="flat">
              <a:noFill/>
              <a:miter lim="400000"/>
            </a:ln>
            <a:effectLst/>
          </p:spPr>
          <p:txBody>
            <a:bodyPr wrap="square" lIns="45719" tIns="45719" rIns="45719" bIns="45719" numCol="1" anchor="ctr">
              <a:noAutofit/>
            </a:bodyPr>
            <a:lstStyle/>
            <a:p>
              <a:pPr/>
            </a:p>
          </p:txBody>
        </p:sp>
        <p:sp>
          <p:nvSpPr>
            <p:cNvPr id="516" name="Google Shape;488;p32"/>
            <p:cNvSpPr/>
            <p:nvPr/>
          </p:nvSpPr>
          <p:spPr>
            <a:xfrm flipV="1">
              <a:off x="1113299" y="87649"/>
              <a:ext cx="619801" cy="619801"/>
            </a:xfrm>
            <a:prstGeom prst="line">
              <a:avLst/>
            </a:prstGeom>
            <a:noFill/>
            <a:ln w="38100" cap="flat">
              <a:solidFill>
                <a:srgbClr val="F6C30F"/>
              </a:solidFill>
              <a:prstDash val="solid"/>
              <a:round/>
            </a:ln>
            <a:effectLst/>
          </p:spPr>
          <p:txBody>
            <a:bodyPr wrap="square" lIns="45719" tIns="45719" rIns="45719" bIns="45719" numCol="1" anchor="t">
              <a:noAutofit/>
            </a:bodyPr>
            <a:lstStyle/>
            <a:p>
              <a:pPr/>
            </a:p>
          </p:txBody>
        </p:sp>
        <p:sp>
          <p:nvSpPr>
            <p:cNvPr id="517" name="Google Shape;489;p32"/>
            <p:cNvSpPr/>
            <p:nvPr/>
          </p:nvSpPr>
          <p:spPr>
            <a:xfrm>
              <a:off x="24" y="1044425"/>
              <a:ext cx="270301" cy="2703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E33448"/>
            </a:solidFill>
            <a:ln w="12700" cap="flat">
              <a:noFill/>
              <a:miter lim="400000"/>
            </a:ln>
            <a:effectLst/>
          </p:spPr>
          <p:txBody>
            <a:bodyPr wrap="square" lIns="45719" tIns="45719" rIns="45719" bIns="45719" numCol="1" anchor="ctr">
              <a:noAutofit/>
            </a:bodyPr>
            <a:lstStyle/>
            <a:p>
              <a:pPr/>
            </a:p>
          </p:txBody>
        </p:sp>
        <p:sp>
          <p:nvSpPr>
            <p:cNvPr id="518" name="Google Shape;490;p32"/>
            <p:cNvSpPr txBox="1"/>
            <p:nvPr/>
          </p:nvSpPr>
          <p:spPr>
            <a:xfrm rot="18900000">
              <a:off x="-14158" y="536035"/>
              <a:ext cx="1228245" cy="3860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p>
              <a:pPr>
                <a:defRPr sz="600">
                  <a:solidFill>
                    <a:srgbClr val="FFFFFF"/>
                  </a:solidFill>
                  <a:latin typeface="Lexend Medium"/>
                  <a:ea typeface="Lexend Medium"/>
                  <a:cs typeface="Lexend Medium"/>
                  <a:sym typeface="Lexend Medium"/>
                </a:defRPr>
              </a:pPr>
              <a:r>
                <a:t>CLICK TO</a:t>
              </a:r>
            </a:p>
            <a:p>
              <a:pPr>
                <a:defRPr sz="600">
                  <a:solidFill>
                    <a:srgbClr val="FFFFFF"/>
                  </a:solidFill>
                  <a:latin typeface="Lexend Medium"/>
                  <a:ea typeface="Lexend Medium"/>
                  <a:cs typeface="Lexend Medium"/>
                  <a:sym typeface="Lexend Medium"/>
                </a:defRPr>
              </a:pPr>
              <a:r>
                <a:t>EXPLORE</a:t>
              </a:r>
            </a:p>
          </p:txBody>
        </p:sp>
        <p:pic>
          <p:nvPicPr>
            <p:cNvPr id="519" name="Google Shape;491;p32" descr="Google Shape;491;p32"/>
            <p:cNvPicPr>
              <a:picLocks noChangeAspect="1"/>
            </p:cNvPicPr>
            <p:nvPr/>
          </p:nvPicPr>
          <p:blipFill>
            <a:blip r:embed="rId25">
              <a:alphaModFix amt="84000"/>
              <a:extLst/>
            </a:blip>
            <a:srcRect l="0" t="709" r="0" b="709"/>
            <a:stretch>
              <a:fillRect/>
            </a:stretch>
          </p:blipFill>
          <p:spPr>
            <a:xfrm rot="2699956">
              <a:off x="703028" y="389801"/>
              <a:ext cx="251918" cy="241860"/>
            </a:xfrm>
            <a:prstGeom prst="rect">
              <a:avLst/>
            </a:prstGeom>
            <a:ln w="12700" cap="flat">
              <a:noFill/>
              <a:miter lim="400000"/>
            </a:ln>
            <a:effectLst/>
          </p:spPr>
        </p:pic>
        <p:pic>
          <p:nvPicPr>
            <p:cNvPr id="520" name="Google Shape;492;p32" descr="Google Shape;492;p32"/>
            <p:cNvPicPr>
              <a:picLocks noChangeAspect="1"/>
            </p:cNvPicPr>
            <p:nvPr/>
          </p:nvPicPr>
          <p:blipFill>
            <a:blip r:embed="rId16">
              <a:alphaModFix amt="80000"/>
              <a:extLst/>
            </a:blip>
            <a:stretch>
              <a:fillRect/>
            </a:stretch>
          </p:blipFill>
          <p:spPr>
            <a:xfrm rot="18900038">
              <a:off x="869298" y="211970"/>
              <a:ext cx="251918" cy="241860"/>
            </a:xfrm>
            <a:prstGeom prst="rect">
              <a:avLst/>
            </a:prstGeom>
            <a:ln w="12700" cap="flat">
              <a:noFill/>
              <a:miter lim="400000"/>
            </a:ln>
            <a:effectLst/>
          </p:spPr>
        </p:pic>
      </p:grpSp>
      <p:grpSp>
        <p:nvGrpSpPr>
          <p:cNvPr id="524" name="Google Shape;493;p32"/>
          <p:cNvGrpSpPr/>
          <p:nvPr/>
        </p:nvGrpSpPr>
        <p:grpSpPr>
          <a:xfrm>
            <a:off x="-49676" y="4665324"/>
            <a:ext cx="3454202" cy="520974"/>
            <a:chOff x="0" y="0"/>
            <a:chExt cx="3454200" cy="520972"/>
          </a:xfrm>
        </p:grpSpPr>
        <p:pic>
          <p:nvPicPr>
            <p:cNvPr id="522" name="Google Shape;494;p32" descr="Google Shape;494;p32"/>
            <p:cNvPicPr>
              <a:picLocks noChangeAspect="1"/>
            </p:cNvPicPr>
            <p:nvPr/>
          </p:nvPicPr>
          <p:blipFill>
            <a:blip r:embed="rId5">
              <a:extLst/>
            </a:blip>
            <a:stretch>
              <a:fillRect/>
            </a:stretch>
          </p:blipFill>
          <p:spPr>
            <a:xfrm>
              <a:off x="520974" y="0"/>
              <a:ext cx="211476" cy="211476"/>
            </a:xfrm>
            <a:prstGeom prst="rect">
              <a:avLst/>
            </a:prstGeom>
            <a:ln w="12700" cap="flat">
              <a:noFill/>
              <a:miter lim="400000"/>
            </a:ln>
            <a:effectLst/>
          </p:spPr>
        </p:pic>
        <p:sp>
          <p:nvSpPr>
            <p:cNvPr id="523" name="Google Shape;495;p32"/>
            <p:cNvSpPr txBox="1"/>
            <p:nvPr/>
          </p:nvSpPr>
          <p:spPr>
            <a:xfrm>
              <a:off x="0" y="263999"/>
              <a:ext cx="3454201" cy="2569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500">
                  <a:solidFill>
                    <a:srgbClr val="D9D9D9"/>
                  </a:solidFill>
                </a:defRPr>
              </a:lvl1pPr>
            </a:lstStyle>
            <a:p>
              <a:pPr/>
              <a:r>
                <a:t>Copyright © 2023 Figment S.A. de C.V. All rights reserved.</a:t>
              </a:r>
            </a:p>
          </p:txBody>
        </p:sp>
      </p:grpSp>
      <p:pic>
        <p:nvPicPr>
          <p:cNvPr id="525" name="Google Shape;496;p32" descr="Google Shape;496;p32">
            <a:hlinkClick r:id="rId26" invalidUrl="" action="" tgtFrame="" tooltip="" history="1" highlightClick="0" endSnd="0"/>
          </p:cNvPr>
          <p:cNvPicPr>
            <a:picLocks noChangeAspect="1"/>
          </p:cNvPicPr>
          <p:nvPr/>
        </p:nvPicPr>
        <p:blipFill>
          <a:blip r:embed="rId27">
            <a:extLst/>
          </a:blip>
          <a:stretch>
            <a:fillRect/>
          </a:stretch>
        </p:blipFill>
        <p:spPr>
          <a:xfrm>
            <a:off x="5191738" y="1183850"/>
            <a:ext cx="2124001" cy="2124001"/>
          </a:xfrm>
          <a:prstGeom prst="rect">
            <a:avLst/>
          </a:prstGeom>
          <a:ln w="12700">
            <a:miter lim="400000"/>
          </a:ln>
        </p:spPr>
      </p:pic>
      <p:pic>
        <p:nvPicPr>
          <p:cNvPr id="526" name="Google Shape;497;p32" descr="Google Shape;497;p32">
            <a:hlinkClick r:id="rId8" invalidUrl="" action="" tgtFrame="" tooltip="" history="1" highlightClick="0" endSnd="0"/>
          </p:cNvPr>
          <p:cNvPicPr>
            <a:picLocks noChangeAspect="1"/>
          </p:cNvPicPr>
          <p:nvPr/>
        </p:nvPicPr>
        <p:blipFill>
          <a:blip r:embed="rId25">
            <a:alphaModFix amt="84000"/>
            <a:extLst/>
          </a:blip>
          <a:srcRect l="0" t="708" r="0" b="709"/>
          <a:stretch>
            <a:fillRect/>
          </a:stretch>
        </p:blipFill>
        <p:spPr>
          <a:xfrm rot="2700000">
            <a:off x="2150100" y="4486962"/>
            <a:ext cx="286800" cy="275348"/>
          </a:xfrm>
          <a:prstGeom prst="rect">
            <a:avLst/>
          </a:prstGeom>
          <a:ln w="12700">
            <a:miter lim="400000"/>
          </a:ln>
        </p:spPr>
      </p:pic>
      <p:pic>
        <p:nvPicPr>
          <p:cNvPr id="527" name="Google Shape;498;p32" descr="Google Shape;498;p32">
            <a:hlinkClick r:id="rId26" invalidUrl="" action="" tgtFrame="" tooltip="" history="1" highlightClick="0" endSnd="0"/>
          </p:cNvPr>
          <p:cNvPicPr>
            <a:picLocks noChangeAspect="1"/>
          </p:cNvPicPr>
          <p:nvPr/>
        </p:nvPicPr>
        <p:blipFill>
          <a:blip r:embed="rId25">
            <a:alphaModFix amt="84000"/>
            <a:extLst/>
          </a:blip>
          <a:srcRect l="0" t="708" r="0" b="709"/>
          <a:stretch>
            <a:fillRect/>
          </a:stretch>
        </p:blipFill>
        <p:spPr>
          <a:xfrm rot="2700000">
            <a:off x="6110351" y="2950636"/>
            <a:ext cx="286800" cy="275348"/>
          </a:xfrm>
          <a:prstGeom prst="rect">
            <a:avLst/>
          </a:prstGeom>
          <a:ln w="12700">
            <a:miter lim="400000"/>
          </a:ln>
        </p:spPr>
      </p:pic>
      <p:pic>
        <p:nvPicPr>
          <p:cNvPr id="528" name="Google Shape;499;p32" descr="Google Shape;499;p32">
            <a:hlinkClick r:id="rId28" invalidUrl="" action="" tgtFrame="" tooltip="" history="1" highlightClick="0" endSnd="0"/>
          </p:cNvPr>
          <p:cNvPicPr>
            <a:picLocks noChangeAspect="1"/>
          </p:cNvPicPr>
          <p:nvPr/>
        </p:nvPicPr>
        <p:blipFill>
          <a:blip r:embed="rId25">
            <a:alphaModFix amt="84000"/>
            <a:extLst/>
          </a:blip>
          <a:srcRect l="0" t="708" r="0" b="709"/>
          <a:stretch>
            <a:fillRect/>
          </a:stretch>
        </p:blipFill>
        <p:spPr>
          <a:xfrm rot="2700000">
            <a:off x="7285425" y="4089462"/>
            <a:ext cx="286800" cy="275348"/>
          </a:xfrm>
          <a:prstGeom prst="rect">
            <a:avLst/>
          </a:prstGeom>
          <a:ln w="12700">
            <a:miter lim="400000"/>
          </a:ln>
        </p:spPr>
      </p:pic>
      <p:grpSp>
        <p:nvGrpSpPr>
          <p:cNvPr id="531" name="Google Shape;500;p32"/>
          <p:cNvGrpSpPr/>
          <p:nvPr/>
        </p:nvGrpSpPr>
        <p:grpSpPr>
          <a:xfrm>
            <a:off x="-431438" y="152398"/>
            <a:ext cx="2615097" cy="3040303"/>
            <a:chOff x="0" y="0"/>
            <a:chExt cx="2615095" cy="3040301"/>
          </a:xfrm>
        </p:grpSpPr>
        <p:pic>
          <p:nvPicPr>
            <p:cNvPr id="529" name="Google Shape;501;p32" descr="Google Shape;501;p32"/>
            <p:cNvPicPr>
              <a:picLocks noChangeAspect="1"/>
            </p:cNvPicPr>
            <p:nvPr/>
          </p:nvPicPr>
          <p:blipFill>
            <a:blip r:embed="rId29">
              <a:extLst/>
            </a:blip>
            <a:stretch>
              <a:fillRect/>
            </a:stretch>
          </p:blipFill>
          <p:spPr>
            <a:xfrm rot="18900000">
              <a:off x="1267274" y="371276"/>
              <a:ext cx="1314600" cy="638490"/>
            </a:xfrm>
            <a:prstGeom prst="rect">
              <a:avLst/>
            </a:prstGeom>
            <a:ln w="12700" cap="flat">
              <a:noFill/>
              <a:miter lim="400000"/>
            </a:ln>
            <a:effectLst/>
          </p:spPr>
        </p:pic>
        <p:pic>
          <p:nvPicPr>
            <p:cNvPr id="530" name="Google Shape;502;p32" descr="Google Shape;502;p32"/>
            <p:cNvPicPr>
              <a:picLocks noChangeAspect="1"/>
            </p:cNvPicPr>
            <p:nvPr/>
          </p:nvPicPr>
          <p:blipFill>
            <a:blip r:embed="rId30">
              <a:extLst/>
            </a:blip>
            <a:stretch>
              <a:fillRect/>
            </a:stretch>
          </p:blipFill>
          <p:spPr>
            <a:xfrm>
              <a:off x="-1" y="1141876"/>
              <a:ext cx="1898427" cy="1898426"/>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3" name="Google Shape;507;p33"/>
          <p:cNvSpPr/>
          <p:nvPr/>
        </p:nvSpPr>
        <p:spPr>
          <a:xfrm rot="10800000">
            <a:off x="8217350" y="50"/>
            <a:ext cx="926701" cy="926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A1DAE4"/>
          </a:solidFill>
          <a:ln w="12700">
            <a:miter lim="400000"/>
          </a:ln>
        </p:spPr>
        <p:txBody>
          <a:bodyPr lIns="45719" rIns="45719" anchor="ctr"/>
          <a:lstStyle/>
          <a:p>
            <a:pPr/>
          </a:p>
        </p:txBody>
      </p:sp>
      <p:pic>
        <p:nvPicPr>
          <p:cNvPr id="534" name="Google Shape;508;p33" descr="Google Shape;508;p33"/>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sp>
        <p:nvSpPr>
          <p:cNvPr id="535" name="Google Shape;509;p33"/>
          <p:cNvSpPr txBox="1"/>
          <p:nvPr/>
        </p:nvSpPr>
        <p:spPr>
          <a:xfrm>
            <a:off x="4918500" y="1902824"/>
            <a:ext cx="3878401" cy="20815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nSpc>
                <a:spcPct val="150000"/>
              </a:lnSpc>
              <a:defRPr sz="1000">
                <a:latin typeface="Lexend Light"/>
                <a:ea typeface="Lexend Light"/>
                <a:cs typeface="Lexend Light"/>
                <a:sym typeface="Lexend Light"/>
              </a:defRPr>
            </a:pPr>
            <a:r>
              <a:t>In today's world, video stands as one of the most powerful means of communication. Our expertise spans a wide spectrum, from crafting a wide array of content for social media to honing in on a concise 20-second segment tailored for nationwide airing. Over the years, </a:t>
            </a:r>
            <a:r>
              <a:rPr>
                <a:latin typeface="Lexend Bold"/>
                <a:ea typeface="Lexend Bold"/>
                <a:cs typeface="Lexend Bold"/>
                <a:sym typeface="Lexend Bold"/>
              </a:rPr>
              <a:t>our creations have appeared on screens across numerous platforms</a:t>
            </a:r>
            <a:r>
              <a:t>, making it quite probable that you've already crossed paths with our work.</a:t>
            </a:r>
          </a:p>
        </p:txBody>
      </p:sp>
      <p:pic>
        <p:nvPicPr>
          <p:cNvPr id="536" name="Google Shape;510;p33" descr="Google Shape;510;p33"/>
          <p:cNvPicPr>
            <a:picLocks noChangeAspect="1"/>
          </p:cNvPicPr>
          <p:nvPr/>
        </p:nvPicPr>
        <p:blipFill>
          <a:blip r:embed="rId3">
            <a:extLst/>
          </a:blip>
          <a:srcRect l="9623" t="13576" r="10516" b="8794"/>
          <a:stretch>
            <a:fillRect/>
          </a:stretch>
        </p:blipFill>
        <p:spPr>
          <a:xfrm>
            <a:off x="471300" y="650475"/>
            <a:ext cx="4214003" cy="3596738"/>
          </a:xfrm>
          <a:prstGeom prst="rect">
            <a:avLst/>
          </a:prstGeom>
          <a:ln w="12700">
            <a:miter lim="400000"/>
          </a:ln>
        </p:spPr>
      </p:pic>
      <p:pic>
        <p:nvPicPr>
          <p:cNvPr id="537" name="Google Shape;511;p33" descr="Google Shape;511;p33"/>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sp>
        <p:nvSpPr>
          <p:cNvPr id="538" name="Google Shape;512;p33">
            <a:hlinkClick r:id="rId4" invalidUrl="" action="ppaction://hlinksldjump" tgtFrame="" tooltip="" history="1" highlightClick="0" endSnd="0"/>
          </p:cNvPr>
          <p:cNvSpPr txBox="1"/>
          <p:nvPr/>
        </p:nvSpPr>
        <p:spPr>
          <a:xfrm>
            <a:off x="7804200" y="4612825"/>
            <a:ext cx="649501" cy="33068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1100" u="sng">
                <a:solidFill>
                  <a:schemeClr val="accent5"/>
                </a:solidFill>
                <a:uFill>
                  <a:solidFill>
                    <a:schemeClr val="accent5"/>
                  </a:solidFill>
                </a:uFill>
                <a:hlinkClick r:id="rId4" invalidUrl="" action="ppaction://hlinksldjump" tgtFrame="" tooltip="" history="1" highlightClick="0" endSnd="0"/>
              </a:defRPr>
            </a:lvl1pPr>
          </a:lstStyle>
          <a:p>
            <a:pPr>
              <a:defRPr>
                <a:uFillTx/>
              </a:defRPr>
            </a:pPr>
            <a:r>
              <a:rPr>
                <a:uFill>
                  <a:solidFill>
                    <a:schemeClr val="accent5"/>
                  </a:solidFill>
                </a:uFill>
                <a:hlinkClick r:id="rId4" invalidUrl="" action="ppaction://hlinksldjump" tgtFrame="" tooltip="" history="1" highlightClick="0" endSnd="0"/>
              </a:rPr>
              <a:t>MENU</a:t>
            </a:r>
          </a:p>
        </p:txBody>
      </p:sp>
      <p:grpSp>
        <p:nvGrpSpPr>
          <p:cNvPr id="541" name="Google Shape;513;p33"/>
          <p:cNvGrpSpPr/>
          <p:nvPr/>
        </p:nvGrpSpPr>
        <p:grpSpPr>
          <a:xfrm>
            <a:off x="-49676" y="4665324"/>
            <a:ext cx="3454202" cy="520974"/>
            <a:chOff x="0" y="0"/>
            <a:chExt cx="3454200" cy="520972"/>
          </a:xfrm>
        </p:grpSpPr>
        <p:pic>
          <p:nvPicPr>
            <p:cNvPr id="539" name="Google Shape;514;p33" descr="Google Shape;514;p33"/>
            <p:cNvPicPr>
              <a:picLocks noChangeAspect="1"/>
            </p:cNvPicPr>
            <p:nvPr/>
          </p:nvPicPr>
          <p:blipFill>
            <a:blip r:embed="rId2">
              <a:extLst/>
            </a:blip>
            <a:stretch>
              <a:fillRect/>
            </a:stretch>
          </p:blipFill>
          <p:spPr>
            <a:xfrm>
              <a:off x="520974" y="0"/>
              <a:ext cx="211476" cy="211476"/>
            </a:xfrm>
            <a:prstGeom prst="rect">
              <a:avLst/>
            </a:prstGeom>
            <a:ln w="12700" cap="flat">
              <a:noFill/>
              <a:miter lim="400000"/>
            </a:ln>
            <a:effectLst/>
          </p:spPr>
        </p:pic>
        <p:sp>
          <p:nvSpPr>
            <p:cNvPr id="540" name="Google Shape;515;p33"/>
            <p:cNvSpPr txBox="1"/>
            <p:nvPr/>
          </p:nvSpPr>
          <p:spPr>
            <a:xfrm>
              <a:off x="0" y="263999"/>
              <a:ext cx="3454201" cy="2569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500">
                  <a:solidFill>
                    <a:srgbClr val="D9D9D9"/>
                  </a:solidFill>
                </a:defRPr>
              </a:lvl1pPr>
            </a:lstStyle>
            <a:p>
              <a:pPr/>
              <a:r>
                <a:t>Copyright © 2023 Figment S.A. de C.V. All rights reserved.</a:t>
              </a:r>
            </a:p>
          </p:txBody>
        </p:sp>
      </p:grpSp>
      <p:pic>
        <p:nvPicPr>
          <p:cNvPr id="542" name="Google Shape;516;p33" descr="Google Shape;516;p33"/>
          <p:cNvPicPr>
            <a:picLocks noChangeAspect="1"/>
          </p:cNvPicPr>
          <p:nvPr/>
        </p:nvPicPr>
        <p:blipFill>
          <a:blip r:embed="rId5">
            <a:extLst/>
          </a:blip>
          <a:stretch>
            <a:fillRect/>
          </a:stretch>
        </p:blipFill>
        <p:spPr>
          <a:xfrm>
            <a:off x="5035224" y="-109204"/>
            <a:ext cx="3350053" cy="1769901"/>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4" name="Google Shape;521;p34"/>
          <p:cNvSpPr txBox="1"/>
          <p:nvPr/>
        </p:nvSpPr>
        <p:spPr>
          <a:xfrm>
            <a:off x="1064199" y="1694875"/>
            <a:ext cx="4184401" cy="24180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nSpc>
                <a:spcPct val="150000"/>
              </a:lnSpc>
              <a:defRPr sz="900">
                <a:latin typeface="Lexend Light"/>
                <a:ea typeface="Lexend Light"/>
                <a:cs typeface="Lexend Light"/>
                <a:sym typeface="Lexend Light"/>
              </a:defRPr>
            </a:pPr>
            <a:r>
              <a:t>Editing</a:t>
            </a:r>
          </a:p>
          <a:p>
            <a:pPr>
              <a:lnSpc>
                <a:spcPct val="150000"/>
              </a:lnSpc>
              <a:defRPr sz="900">
                <a:latin typeface="Lexend Light"/>
                <a:ea typeface="Lexend Light"/>
                <a:cs typeface="Lexend Light"/>
                <a:sym typeface="Lexend Light"/>
              </a:defRPr>
            </a:pPr>
            <a:r>
              <a:t>Animation</a:t>
            </a:r>
          </a:p>
          <a:p>
            <a:pPr>
              <a:lnSpc>
                <a:spcPct val="150000"/>
              </a:lnSpc>
              <a:defRPr sz="900">
                <a:latin typeface="Lexend Light"/>
                <a:ea typeface="Lexend Light"/>
                <a:cs typeface="Lexend Light"/>
                <a:sym typeface="Lexend Light"/>
              </a:defRPr>
            </a:pPr>
            <a:r>
              <a:t>On-location Image Capture</a:t>
            </a:r>
          </a:p>
          <a:p>
            <a:pPr>
              <a:lnSpc>
                <a:spcPct val="150000"/>
              </a:lnSpc>
              <a:defRPr sz="900">
                <a:latin typeface="Lexend Light"/>
                <a:ea typeface="Lexend Light"/>
                <a:cs typeface="Lexend Light"/>
                <a:sym typeface="Lexend Light"/>
              </a:defRPr>
            </a:pPr>
            <a:r>
              <a:t>Aerial Shots with Drones</a:t>
            </a:r>
          </a:p>
          <a:p>
            <a:pPr>
              <a:lnSpc>
                <a:spcPct val="150000"/>
              </a:lnSpc>
              <a:defRPr sz="900">
                <a:latin typeface="Lexend Light"/>
                <a:ea typeface="Lexend Light"/>
                <a:cs typeface="Lexend Light"/>
                <a:sym typeface="Lexend Light"/>
              </a:defRPr>
            </a:pPr>
            <a:r>
              <a:t>Green Screen Utilization</a:t>
            </a:r>
          </a:p>
          <a:p>
            <a:pPr>
              <a:lnSpc>
                <a:spcPct val="150000"/>
              </a:lnSpc>
              <a:defRPr sz="900">
                <a:latin typeface="Lexend Light"/>
                <a:ea typeface="Lexend Light"/>
                <a:cs typeface="Lexend Light"/>
                <a:sym typeface="Lexend Light"/>
              </a:defRPr>
            </a:pPr>
            <a:r>
              <a:t>Live Streaming</a:t>
            </a:r>
          </a:p>
          <a:p>
            <a:pPr>
              <a:lnSpc>
                <a:spcPct val="150000"/>
              </a:lnSpc>
              <a:defRPr sz="900">
                <a:latin typeface="Lexend Light"/>
                <a:ea typeface="Lexend Light"/>
                <a:cs typeface="Lexend Light"/>
                <a:sym typeface="Lexend Light"/>
              </a:defRPr>
            </a:pPr>
            <a:r>
              <a:t>Event Coverage</a:t>
            </a:r>
          </a:p>
          <a:p>
            <a:pPr>
              <a:lnSpc>
                <a:spcPct val="150000"/>
              </a:lnSpc>
              <a:defRPr sz="900">
                <a:latin typeface="Lexend Light"/>
                <a:ea typeface="Lexend Light"/>
                <a:cs typeface="Lexend Light"/>
                <a:sym typeface="Lexend Light"/>
              </a:defRPr>
            </a:pPr>
            <a:r>
              <a:t>Product Shots</a:t>
            </a:r>
          </a:p>
          <a:p>
            <a:pPr>
              <a:lnSpc>
                <a:spcPct val="150000"/>
              </a:lnSpc>
              <a:defRPr sz="900">
                <a:latin typeface="Lexend Light"/>
                <a:ea typeface="Lexend Light"/>
                <a:cs typeface="Lexend Light"/>
                <a:sym typeface="Lexend Light"/>
              </a:defRPr>
            </a:pPr>
            <a:r>
              <a:t>E-commerce Product Photography</a:t>
            </a:r>
          </a:p>
          <a:p>
            <a:pPr>
              <a:lnSpc>
                <a:spcPct val="150000"/>
              </a:lnSpc>
              <a:defRPr sz="900">
                <a:latin typeface="Lexend Light"/>
                <a:ea typeface="Lexend Light"/>
                <a:cs typeface="Lexend Light"/>
                <a:sym typeface="Lexend Light"/>
              </a:defRPr>
            </a:pPr>
            <a:r>
              <a:t>Photographic Surveys</a:t>
            </a:r>
          </a:p>
          <a:p>
            <a:pPr>
              <a:lnSpc>
                <a:spcPct val="150000"/>
              </a:lnSpc>
              <a:defRPr sz="900">
                <a:latin typeface="Lexend Light"/>
                <a:ea typeface="Lexend Light"/>
                <a:cs typeface="Lexend Light"/>
                <a:sym typeface="Lexend Light"/>
              </a:defRPr>
            </a:pPr>
            <a:r>
              <a:t>Event Coverage</a:t>
            </a:r>
          </a:p>
        </p:txBody>
      </p:sp>
      <p:grpSp>
        <p:nvGrpSpPr>
          <p:cNvPr id="547" name="Google Shape;522;p34"/>
          <p:cNvGrpSpPr/>
          <p:nvPr/>
        </p:nvGrpSpPr>
        <p:grpSpPr>
          <a:xfrm>
            <a:off x="4303974" y="0"/>
            <a:ext cx="5142601" cy="5143500"/>
            <a:chOff x="0" y="0"/>
            <a:chExt cx="5142599" cy="5143500"/>
          </a:xfrm>
        </p:grpSpPr>
        <p:sp>
          <p:nvSpPr>
            <p:cNvPr id="545" name="Google Shape;523;p34"/>
            <p:cNvSpPr/>
            <p:nvPr/>
          </p:nvSpPr>
          <p:spPr>
            <a:xfrm rot="2700000">
              <a:off x="753115" y="753565"/>
              <a:ext cx="3636369" cy="36363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8DC7D"/>
            </a:solidFill>
            <a:ln w="12700" cap="flat">
              <a:noFill/>
              <a:miter lim="400000"/>
            </a:ln>
            <a:effectLst/>
          </p:spPr>
          <p:txBody>
            <a:bodyPr wrap="square" lIns="45719" tIns="45719" rIns="45719" bIns="45719" numCol="1" anchor="ctr">
              <a:noAutofit/>
            </a:bodyPr>
            <a:lstStyle/>
            <a:p>
              <a:pPr/>
            </a:p>
          </p:txBody>
        </p:sp>
        <p:sp>
          <p:nvSpPr>
            <p:cNvPr id="546" name="Google Shape;524;p34"/>
            <p:cNvSpPr/>
            <p:nvPr/>
          </p:nvSpPr>
          <p:spPr>
            <a:xfrm>
              <a:off x="2558400" y="0"/>
              <a:ext cx="2281801" cy="5143500"/>
            </a:xfrm>
            <a:prstGeom prst="rect">
              <a:avLst/>
            </a:prstGeom>
            <a:solidFill>
              <a:srgbClr val="F8DC7D"/>
            </a:solidFill>
            <a:ln w="12700" cap="flat">
              <a:noFill/>
              <a:miter lim="400000"/>
            </a:ln>
            <a:effectLst/>
          </p:spPr>
          <p:txBody>
            <a:bodyPr wrap="square" lIns="45719" tIns="45719" rIns="45719" bIns="45719" numCol="1" anchor="ctr">
              <a:noAutofit/>
            </a:bodyPr>
            <a:lstStyle/>
            <a:p>
              <a:pPr/>
            </a:p>
          </p:txBody>
        </p:sp>
      </p:grpSp>
      <p:sp>
        <p:nvSpPr>
          <p:cNvPr id="548" name="Google Shape;525;p34"/>
          <p:cNvSpPr/>
          <p:nvPr/>
        </p:nvSpPr>
        <p:spPr>
          <a:xfrm>
            <a:off x="0" y="415675"/>
            <a:ext cx="122100" cy="1221901"/>
          </a:xfrm>
          <a:prstGeom prst="rect">
            <a:avLst/>
          </a:prstGeom>
          <a:solidFill>
            <a:srgbClr val="2B2B2B"/>
          </a:solidFill>
          <a:ln w="12700">
            <a:miter lim="400000"/>
          </a:ln>
        </p:spPr>
        <p:txBody>
          <a:bodyPr lIns="45719" rIns="45719" anchor="ctr"/>
          <a:lstStyle/>
          <a:p>
            <a:pPr/>
          </a:p>
        </p:txBody>
      </p:sp>
      <p:grpSp>
        <p:nvGrpSpPr>
          <p:cNvPr id="557" name="Google Shape;526;p34"/>
          <p:cNvGrpSpPr/>
          <p:nvPr/>
        </p:nvGrpSpPr>
        <p:grpSpPr>
          <a:xfrm>
            <a:off x="2660066" y="-73079"/>
            <a:ext cx="6483985" cy="5227664"/>
            <a:chOff x="0" y="0"/>
            <a:chExt cx="6483983" cy="5227662"/>
          </a:xfrm>
        </p:grpSpPr>
        <p:sp>
          <p:nvSpPr>
            <p:cNvPr id="549" name="Google Shape;527;p34"/>
            <p:cNvSpPr/>
            <p:nvPr/>
          </p:nvSpPr>
          <p:spPr>
            <a:xfrm rot="16200000">
              <a:off x="5530582" y="4269202"/>
              <a:ext cx="953402" cy="9534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43B6CA"/>
            </a:solidFill>
            <a:ln w="12700" cap="flat">
              <a:noFill/>
              <a:miter lim="400000"/>
            </a:ln>
            <a:effectLst/>
          </p:spPr>
          <p:txBody>
            <a:bodyPr wrap="square" lIns="45719" tIns="45719" rIns="45719" bIns="45719" numCol="1" anchor="ctr">
              <a:noAutofit/>
            </a:bodyPr>
            <a:lstStyle/>
            <a:p>
              <a:pPr/>
            </a:p>
          </p:txBody>
        </p:sp>
        <p:grpSp>
          <p:nvGrpSpPr>
            <p:cNvPr id="552" name="Google Shape;528;p34"/>
            <p:cNvGrpSpPr/>
            <p:nvPr/>
          </p:nvGrpSpPr>
          <p:grpSpPr>
            <a:xfrm>
              <a:off x="2885814" y="4323456"/>
              <a:ext cx="890769" cy="904207"/>
              <a:chOff x="0" y="0"/>
              <a:chExt cx="890768" cy="904205"/>
            </a:xfrm>
          </p:grpSpPr>
          <p:sp>
            <p:nvSpPr>
              <p:cNvPr id="550" name="Google Shape;529;p34"/>
              <p:cNvSpPr/>
              <p:nvPr/>
            </p:nvSpPr>
            <p:spPr>
              <a:xfrm flipH="1" flipV="1">
                <a:off x="155468" y="168905"/>
                <a:ext cx="735301" cy="735301"/>
              </a:xfrm>
              <a:prstGeom prst="line">
                <a:avLst/>
              </a:prstGeom>
              <a:noFill/>
              <a:ln w="38100" cap="flat">
                <a:solidFill>
                  <a:srgbClr val="43B6CA"/>
                </a:solidFill>
                <a:prstDash val="solid"/>
                <a:round/>
              </a:ln>
              <a:effectLst/>
            </p:spPr>
            <p:txBody>
              <a:bodyPr wrap="square" lIns="45719" tIns="45719" rIns="45719" bIns="45719" numCol="1" anchor="t">
                <a:noAutofit/>
              </a:bodyPr>
              <a:lstStyle/>
              <a:p>
                <a:pPr/>
              </a:p>
            </p:txBody>
          </p:sp>
          <p:sp>
            <p:nvSpPr>
              <p:cNvPr id="551" name="Google Shape;530;p34"/>
              <p:cNvSpPr/>
              <p:nvPr/>
            </p:nvSpPr>
            <p:spPr>
              <a:xfrm>
                <a:off x="-1" y="-1"/>
                <a:ext cx="93602" cy="93601"/>
              </a:xfrm>
              <a:prstGeom prst="ellipse">
                <a:avLst/>
              </a:prstGeom>
              <a:solidFill>
                <a:srgbClr val="E33448"/>
              </a:solidFill>
              <a:ln w="12700" cap="flat">
                <a:noFill/>
                <a:miter lim="400000"/>
              </a:ln>
              <a:effectLst/>
            </p:spPr>
            <p:txBody>
              <a:bodyPr wrap="square" lIns="45719" tIns="45719" rIns="45719" bIns="45719" numCol="1" anchor="ctr">
                <a:noAutofit/>
              </a:bodyPr>
              <a:lstStyle/>
              <a:p>
                <a:pPr/>
              </a:p>
            </p:txBody>
          </p:sp>
        </p:grpSp>
        <p:grpSp>
          <p:nvGrpSpPr>
            <p:cNvPr id="556" name="Google Shape;531;p34"/>
            <p:cNvGrpSpPr/>
            <p:nvPr/>
          </p:nvGrpSpPr>
          <p:grpSpPr>
            <a:xfrm>
              <a:off x="-1" y="-1"/>
              <a:ext cx="1033084" cy="721252"/>
              <a:chOff x="0" y="0"/>
              <a:chExt cx="1033083" cy="721251"/>
            </a:xfrm>
          </p:grpSpPr>
          <p:sp>
            <p:nvSpPr>
              <p:cNvPr id="553" name="Google Shape;532;p34"/>
              <p:cNvSpPr/>
              <p:nvPr/>
            </p:nvSpPr>
            <p:spPr>
              <a:xfrm flipH="1" flipV="1">
                <a:off x="-1" y="-1"/>
                <a:ext cx="426301" cy="426301"/>
              </a:xfrm>
              <a:prstGeom prst="line">
                <a:avLst/>
              </a:prstGeom>
              <a:noFill/>
              <a:ln w="38100" cap="flat">
                <a:solidFill>
                  <a:srgbClr val="000000"/>
                </a:solidFill>
                <a:prstDash val="solid"/>
                <a:round/>
              </a:ln>
              <a:effectLst/>
            </p:spPr>
            <p:txBody>
              <a:bodyPr wrap="square" lIns="45719" tIns="45719" rIns="45719" bIns="45719" numCol="1" anchor="t">
                <a:noAutofit/>
              </a:bodyPr>
              <a:lstStyle/>
              <a:p>
                <a:pPr/>
              </a:p>
            </p:txBody>
          </p:sp>
          <p:sp>
            <p:nvSpPr>
              <p:cNvPr id="554" name="Google Shape;533;p34"/>
              <p:cNvSpPr/>
              <p:nvPr/>
            </p:nvSpPr>
            <p:spPr>
              <a:xfrm flipH="1" flipV="1">
                <a:off x="345929" y="40860"/>
                <a:ext cx="528001" cy="528001"/>
              </a:xfrm>
              <a:prstGeom prst="line">
                <a:avLst/>
              </a:prstGeom>
              <a:noFill/>
              <a:ln w="38100" cap="flat">
                <a:solidFill>
                  <a:srgbClr val="E33448"/>
                </a:solidFill>
                <a:prstDash val="solid"/>
                <a:round/>
              </a:ln>
              <a:effectLst/>
            </p:spPr>
            <p:txBody>
              <a:bodyPr wrap="square" lIns="45719" tIns="45719" rIns="45719" bIns="45719" numCol="1" anchor="t">
                <a:noAutofit/>
              </a:bodyPr>
              <a:lstStyle/>
              <a:p>
                <a:pPr/>
              </a:p>
            </p:txBody>
          </p:sp>
          <p:sp>
            <p:nvSpPr>
              <p:cNvPr id="555" name="Google Shape;534;p34"/>
              <p:cNvSpPr/>
              <p:nvPr/>
            </p:nvSpPr>
            <p:spPr>
              <a:xfrm>
                <a:off x="962583" y="650751"/>
                <a:ext cx="70501" cy="70501"/>
              </a:xfrm>
              <a:prstGeom prst="ellipse">
                <a:avLst/>
              </a:prstGeom>
              <a:solidFill>
                <a:srgbClr val="43B6CA"/>
              </a:solidFill>
              <a:ln w="12700" cap="flat">
                <a:noFill/>
                <a:miter lim="400000"/>
              </a:ln>
              <a:effectLst/>
            </p:spPr>
            <p:txBody>
              <a:bodyPr wrap="square" lIns="45719" tIns="45719" rIns="45719" bIns="45719" numCol="1" anchor="ctr">
                <a:noAutofit/>
              </a:bodyPr>
              <a:lstStyle/>
              <a:p>
                <a:pPr/>
              </a:p>
            </p:txBody>
          </p:sp>
        </p:grpSp>
      </p:grpSp>
      <p:pic>
        <p:nvPicPr>
          <p:cNvPr id="558" name="Google Shape;535;p34" descr="Google Shape;535;p34"/>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sp>
        <p:nvSpPr>
          <p:cNvPr id="559" name="Google Shape;536;p34"/>
          <p:cNvSpPr txBox="1"/>
          <p:nvPr/>
        </p:nvSpPr>
        <p:spPr>
          <a:xfrm>
            <a:off x="6386374" y="2458974"/>
            <a:ext cx="2441401" cy="1297276"/>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nSpc>
                <a:spcPct val="115000"/>
              </a:lnSpc>
              <a:defRPr sz="1000">
                <a:latin typeface="Lexend Light"/>
                <a:ea typeface="Lexend Light"/>
                <a:cs typeface="Lexend Light"/>
                <a:sym typeface="Lexend Light"/>
              </a:defRPr>
            </a:pPr>
            <a:r>
              <a:t>We generate </a:t>
            </a:r>
            <a:r>
              <a:rPr>
                <a:latin typeface="Lexend Bold"/>
                <a:ea typeface="Lexend Bold"/>
                <a:cs typeface="Lexend Bold"/>
                <a:sym typeface="Lexend Bold"/>
              </a:rPr>
              <a:t>more than 250 videos each year</a:t>
            </a:r>
            <a:r>
              <a:t>. Our dedicated studio is equipped with cameras, lighting setups, drones, and specialized equipment—all meticulously tailored for the creation of digital content.</a:t>
            </a:r>
          </a:p>
        </p:txBody>
      </p:sp>
      <p:grpSp>
        <p:nvGrpSpPr>
          <p:cNvPr id="569" name="Google Shape;537;p34"/>
          <p:cNvGrpSpPr/>
          <p:nvPr/>
        </p:nvGrpSpPr>
        <p:grpSpPr>
          <a:xfrm>
            <a:off x="993977" y="1834390"/>
            <a:ext cx="70201" cy="1786929"/>
            <a:chOff x="0" y="0"/>
            <a:chExt cx="70199" cy="1786927"/>
          </a:xfrm>
        </p:grpSpPr>
        <p:sp>
          <p:nvSpPr>
            <p:cNvPr id="560" name="Google Shape;538;p34"/>
            <p:cNvSpPr/>
            <p:nvPr/>
          </p:nvSpPr>
          <p:spPr>
            <a:xfrm>
              <a:off x="0" y="869685"/>
              <a:ext cx="70200"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561" name="Google Shape;539;p34"/>
            <p:cNvSpPr/>
            <p:nvPr/>
          </p:nvSpPr>
          <p:spPr>
            <a:xfrm>
              <a:off x="0" y="1081448"/>
              <a:ext cx="70200"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562" name="Google Shape;540;p34"/>
            <p:cNvSpPr/>
            <p:nvPr/>
          </p:nvSpPr>
          <p:spPr>
            <a:xfrm>
              <a:off x="0" y="657923"/>
              <a:ext cx="70200"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563" name="Google Shape;541;p34"/>
            <p:cNvSpPr/>
            <p:nvPr/>
          </p:nvSpPr>
          <p:spPr>
            <a:xfrm>
              <a:off x="0" y="0"/>
              <a:ext cx="70200"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564" name="Google Shape;542;p34"/>
            <p:cNvSpPr/>
            <p:nvPr/>
          </p:nvSpPr>
          <p:spPr>
            <a:xfrm>
              <a:off x="0" y="217421"/>
              <a:ext cx="70200"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565" name="Google Shape;543;p34"/>
            <p:cNvSpPr/>
            <p:nvPr/>
          </p:nvSpPr>
          <p:spPr>
            <a:xfrm>
              <a:off x="0" y="446161"/>
              <a:ext cx="70200"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566" name="Google Shape;544;p34"/>
            <p:cNvSpPr/>
            <p:nvPr/>
          </p:nvSpPr>
          <p:spPr>
            <a:xfrm>
              <a:off x="0" y="1293210"/>
              <a:ext cx="70200"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567" name="Google Shape;545;p34"/>
            <p:cNvSpPr/>
            <p:nvPr/>
          </p:nvSpPr>
          <p:spPr>
            <a:xfrm>
              <a:off x="0" y="1504973"/>
              <a:ext cx="70200"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568" name="Google Shape;546;p34"/>
            <p:cNvSpPr/>
            <p:nvPr/>
          </p:nvSpPr>
          <p:spPr>
            <a:xfrm>
              <a:off x="0" y="1716735"/>
              <a:ext cx="70200"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grpSp>
      <p:sp>
        <p:nvSpPr>
          <p:cNvPr id="570" name="Google Shape;547;p34"/>
          <p:cNvSpPr txBox="1"/>
          <p:nvPr/>
        </p:nvSpPr>
        <p:spPr>
          <a:xfrm>
            <a:off x="6386374" y="1492374"/>
            <a:ext cx="2223602" cy="1071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2800">
                <a:latin typeface="Lexend ExtraBold"/>
                <a:ea typeface="Lexend ExtraBold"/>
                <a:cs typeface="Lexend ExtraBold"/>
                <a:sym typeface="Lexend ExtraBold"/>
              </a:defRPr>
            </a:pPr>
            <a:r>
              <a:t>FACTS </a:t>
            </a:r>
            <a:r>
              <a:rPr>
                <a:solidFill>
                  <a:srgbClr val="43B6CA"/>
                </a:solidFill>
              </a:rPr>
              <a:t>&amp;</a:t>
            </a:r>
            <a:endParaRPr>
              <a:solidFill>
                <a:srgbClr val="43B6CA"/>
              </a:solidFill>
            </a:endParaRPr>
          </a:p>
          <a:p>
            <a:pPr>
              <a:defRPr sz="2800">
                <a:latin typeface="Lexend ExtraBold"/>
                <a:ea typeface="Lexend ExtraBold"/>
                <a:cs typeface="Lexend ExtraBold"/>
                <a:sym typeface="Lexend ExtraBold"/>
              </a:defRPr>
            </a:pPr>
            <a:r>
              <a:t>NUMBERS</a:t>
            </a:r>
            <a:r>
              <a:rPr>
                <a:solidFill>
                  <a:srgbClr val="43B6CA"/>
                </a:solidFill>
              </a:rPr>
              <a:t>!</a:t>
            </a:r>
          </a:p>
        </p:txBody>
      </p:sp>
      <p:sp>
        <p:nvSpPr>
          <p:cNvPr id="571" name="Google Shape;548;p34"/>
          <p:cNvSpPr/>
          <p:nvPr/>
        </p:nvSpPr>
        <p:spPr>
          <a:xfrm>
            <a:off x="993977" y="3758476"/>
            <a:ext cx="70201" cy="70201"/>
          </a:xfrm>
          <a:prstGeom prst="ellipse">
            <a:avLst/>
          </a:prstGeom>
          <a:solidFill>
            <a:srgbClr val="000000"/>
          </a:solidFill>
          <a:ln w="12700">
            <a:miter lim="400000"/>
          </a:ln>
        </p:spPr>
        <p:txBody>
          <a:bodyPr lIns="45719" rIns="45719" anchor="ctr"/>
          <a:lstStyle/>
          <a:p>
            <a:pPr/>
          </a:p>
        </p:txBody>
      </p:sp>
      <p:sp>
        <p:nvSpPr>
          <p:cNvPr id="572" name="Google Shape;549;p34"/>
          <p:cNvSpPr/>
          <p:nvPr/>
        </p:nvSpPr>
        <p:spPr>
          <a:xfrm>
            <a:off x="993977" y="3990251"/>
            <a:ext cx="70201" cy="70201"/>
          </a:xfrm>
          <a:prstGeom prst="ellipse">
            <a:avLst/>
          </a:prstGeom>
          <a:solidFill>
            <a:srgbClr val="000000"/>
          </a:solidFill>
          <a:ln w="12700">
            <a:miter lim="400000"/>
          </a:ln>
        </p:spPr>
        <p:txBody>
          <a:bodyPr lIns="45719" rIns="45719" anchor="ctr"/>
          <a:lstStyle/>
          <a:p>
            <a:pPr/>
          </a:p>
        </p:txBody>
      </p:sp>
      <p:pic>
        <p:nvPicPr>
          <p:cNvPr id="573" name="Google Shape;550;p34" descr="Google Shape;550;p34"/>
          <p:cNvPicPr>
            <a:picLocks noChangeAspect="1"/>
          </p:cNvPicPr>
          <p:nvPr/>
        </p:nvPicPr>
        <p:blipFill>
          <a:blip r:embed="rId3">
            <a:extLst/>
          </a:blip>
          <a:stretch>
            <a:fillRect/>
          </a:stretch>
        </p:blipFill>
        <p:spPr>
          <a:xfrm>
            <a:off x="4202224" y="342425"/>
            <a:ext cx="2223600" cy="2118354"/>
          </a:xfrm>
          <a:prstGeom prst="rect">
            <a:avLst/>
          </a:prstGeom>
          <a:ln w="12700">
            <a:miter lim="400000"/>
          </a:ln>
        </p:spPr>
      </p:pic>
      <p:pic>
        <p:nvPicPr>
          <p:cNvPr id="574" name="Google Shape;551;p34" descr="Google Shape;551;p34"/>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sp>
        <p:nvSpPr>
          <p:cNvPr id="575" name="Google Shape;552;p34">
            <a:hlinkClick r:id="rId4" invalidUrl="" action="ppaction://hlinksldjump" tgtFrame="" tooltip="" history="1" highlightClick="0" endSnd="0"/>
          </p:cNvPr>
          <p:cNvSpPr txBox="1"/>
          <p:nvPr/>
        </p:nvSpPr>
        <p:spPr>
          <a:xfrm>
            <a:off x="7804200" y="4612825"/>
            <a:ext cx="649501" cy="33068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1100" u="sng">
                <a:solidFill>
                  <a:schemeClr val="accent5"/>
                </a:solidFill>
                <a:uFill>
                  <a:solidFill>
                    <a:schemeClr val="accent5"/>
                  </a:solidFill>
                </a:uFill>
                <a:hlinkClick r:id="rId4" invalidUrl="" action="ppaction://hlinksldjump" tgtFrame="" tooltip="" history="1" highlightClick="0" endSnd="0"/>
              </a:defRPr>
            </a:lvl1pPr>
          </a:lstStyle>
          <a:p>
            <a:pPr>
              <a:defRPr>
                <a:uFillTx/>
              </a:defRPr>
            </a:pPr>
            <a:r>
              <a:rPr>
                <a:uFill>
                  <a:solidFill>
                    <a:schemeClr val="accent5"/>
                  </a:solidFill>
                </a:uFill>
                <a:hlinkClick r:id="rId4" invalidUrl="" action="ppaction://hlinksldjump" tgtFrame="" tooltip="" history="1" highlightClick="0" endSnd="0"/>
              </a:rPr>
              <a:t>MENU</a:t>
            </a:r>
          </a:p>
        </p:txBody>
      </p:sp>
      <p:pic>
        <p:nvPicPr>
          <p:cNvPr id="576" name="Google Shape;553;p34" descr="Google Shape;553;p34"/>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grpSp>
        <p:nvGrpSpPr>
          <p:cNvPr id="579" name="Google Shape;554;p34"/>
          <p:cNvGrpSpPr/>
          <p:nvPr/>
        </p:nvGrpSpPr>
        <p:grpSpPr>
          <a:xfrm>
            <a:off x="-49676" y="4665324"/>
            <a:ext cx="3454202" cy="520974"/>
            <a:chOff x="0" y="0"/>
            <a:chExt cx="3454200" cy="520972"/>
          </a:xfrm>
        </p:grpSpPr>
        <p:pic>
          <p:nvPicPr>
            <p:cNvPr id="577" name="Google Shape;555;p34" descr="Google Shape;555;p34"/>
            <p:cNvPicPr>
              <a:picLocks noChangeAspect="1"/>
            </p:cNvPicPr>
            <p:nvPr/>
          </p:nvPicPr>
          <p:blipFill>
            <a:blip r:embed="rId2">
              <a:extLst/>
            </a:blip>
            <a:stretch>
              <a:fillRect/>
            </a:stretch>
          </p:blipFill>
          <p:spPr>
            <a:xfrm>
              <a:off x="520974" y="0"/>
              <a:ext cx="211476" cy="211476"/>
            </a:xfrm>
            <a:prstGeom prst="rect">
              <a:avLst/>
            </a:prstGeom>
            <a:ln w="12700" cap="flat">
              <a:noFill/>
              <a:miter lim="400000"/>
            </a:ln>
            <a:effectLst/>
          </p:spPr>
        </p:pic>
        <p:sp>
          <p:nvSpPr>
            <p:cNvPr id="578" name="Google Shape;556;p34"/>
            <p:cNvSpPr txBox="1"/>
            <p:nvPr/>
          </p:nvSpPr>
          <p:spPr>
            <a:xfrm>
              <a:off x="0" y="263999"/>
              <a:ext cx="3454201" cy="2569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500">
                  <a:solidFill>
                    <a:srgbClr val="D9D9D9"/>
                  </a:solidFill>
                </a:defRPr>
              </a:lvl1pPr>
            </a:lstStyle>
            <a:p>
              <a:pPr/>
              <a:r>
                <a:t>Copyright © 2023 Figment S.A. de C.V. All rights reserved.</a:t>
              </a:r>
            </a:p>
          </p:txBody>
        </p:sp>
      </p:grpSp>
      <p:pic>
        <p:nvPicPr>
          <p:cNvPr id="580" name="Google Shape;557;p34" descr="Google Shape;557;p34"/>
          <p:cNvPicPr>
            <a:picLocks noChangeAspect="1"/>
          </p:cNvPicPr>
          <p:nvPr/>
        </p:nvPicPr>
        <p:blipFill>
          <a:blip r:embed="rId5">
            <a:extLst/>
          </a:blip>
          <a:stretch>
            <a:fillRect/>
          </a:stretch>
        </p:blipFill>
        <p:spPr>
          <a:xfrm>
            <a:off x="993974" y="415675"/>
            <a:ext cx="1654021" cy="1221901"/>
          </a:xfrm>
          <a:prstGeom prst="rect">
            <a:avLst/>
          </a:prstGeom>
          <a:ln w="12700">
            <a:miter lim="400000"/>
          </a:ln>
        </p:spPr>
      </p:pic>
      <p:sp>
        <p:nvSpPr>
          <p:cNvPr id="581" name="Google Shape;558;p34"/>
          <p:cNvSpPr txBox="1"/>
          <p:nvPr/>
        </p:nvSpPr>
        <p:spPr>
          <a:xfrm>
            <a:off x="1964300" y="1114375"/>
            <a:ext cx="2076601" cy="53845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100">
                <a:latin typeface="Lexend ExtraBold"/>
                <a:ea typeface="Lexend ExtraBold"/>
                <a:cs typeface="Lexend ExtraBold"/>
                <a:sym typeface="Lexend ExtraBold"/>
              </a:defRPr>
            </a:pPr>
            <a:r>
              <a:t>AV PRODUCTION AND</a:t>
            </a:r>
          </a:p>
          <a:p>
            <a:pPr>
              <a:defRPr sz="1100">
                <a:latin typeface="Lexend ExtraBold"/>
                <a:ea typeface="Lexend ExtraBold"/>
                <a:cs typeface="Lexend ExtraBold"/>
                <a:sym typeface="Lexend ExtraBold"/>
              </a:defRPr>
            </a:pPr>
            <a:r>
              <a:t>POST-PRODUCTION</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83" name="Google Shape;563;p35" descr="Google Shape;563;p35">
            <a:hlinkClick r:id="rId2" invalidUrl="" action="" tgtFrame="" tooltip="" history="1" highlightClick="0" endSnd="0"/>
          </p:cNvPr>
          <p:cNvPicPr>
            <a:picLocks noChangeAspect="1"/>
          </p:cNvPicPr>
          <p:nvPr/>
        </p:nvPicPr>
        <p:blipFill>
          <a:blip r:embed="rId3">
            <a:extLst/>
          </a:blip>
          <a:stretch>
            <a:fillRect/>
          </a:stretch>
        </p:blipFill>
        <p:spPr>
          <a:xfrm>
            <a:off x="3856449" y="169124"/>
            <a:ext cx="2531875" cy="2531851"/>
          </a:xfrm>
          <a:prstGeom prst="rect">
            <a:avLst/>
          </a:prstGeom>
          <a:ln w="12700">
            <a:miter lim="400000"/>
          </a:ln>
        </p:spPr>
      </p:pic>
      <p:pic>
        <p:nvPicPr>
          <p:cNvPr id="584" name="Google Shape;564;p35" descr="Google Shape;564;p35">
            <a:hlinkClick r:id="rId4" invalidUrl="" action="" tgtFrame="" tooltip="" history="1" highlightClick="0" endSnd="0"/>
          </p:cNvPr>
          <p:cNvPicPr>
            <a:picLocks noChangeAspect="1"/>
          </p:cNvPicPr>
          <p:nvPr/>
        </p:nvPicPr>
        <p:blipFill>
          <a:blip r:embed="rId5">
            <a:extLst/>
          </a:blip>
          <a:stretch>
            <a:fillRect/>
          </a:stretch>
        </p:blipFill>
        <p:spPr>
          <a:xfrm>
            <a:off x="3069713" y="2365899"/>
            <a:ext cx="2531881" cy="2531875"/>
          </a:xfrm>
          <a:prstGeom prst="rect">
            <a:avLst/>
          </a:prstGeom>
          <a:ln w="12700">
            <a:miter lim="400000"/>
          </a:ln>
        </p:spPr>
      </p:pic>
      <p:pic>
        <p:nvPicPr>
          <p:cNvPr id="585" name="Google Shape;565;p35" descr="Google Shape;565;p35">
            <a:hlinkClick r:id="rId6" invalidUrl="" action="" tgtFrame="" tooltip="" history="1" highlightClick="0" endSnd="0"/>
          </p:cNvPr>
          <p:cNvPicPr>
            <a:picLocks noChangeAspect="1"/>
          </p:cNvPicPr>
          <p:nvPr/>
        </p:nvPicPr>
        <p:blipFill>
          <a:blip r:embed="rId7">
            <a:extLst/>
          </a:blip>
          <a:stretch>
            <a:fillRect/>
          </a:stretch>
        </p:blipFill>
        <p:spPr>
          <a:xfrm>
            <a:off x="5322825" y="1632675"/>
            <a:ext cx="2531881" cy="2531875"/>
          </a:xfrm>
          <a:prstGeom prst="rect">
            <a:avLst/>
          </a:prstGeom>
          <a:ln w="12700">
            <a:miter lim="400000"/>
          </a:ln>
        </p:spPr>
      </p:pic>
      <p:sp>
        <p:nvSpPr>
          <p:cNvPr id="586" name="Google Shape;566;p35"/>
          <p:cNvSpPr/>
          <p:nvPr/>
        </p:nvSpPr>
        <p:spPr>
          <a:xfrm rot="5400000">
            <a:off x="-51" y="0"/>
            <a:ext cx="859201" cy="859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6C30F"/>
          </a:solidFill>
          <a:ln w="12700">
            <a:miter lim="400000"/>
          </a:ln>
        </p:spPr>
        <p:txBody>
          <a:bodyPr lIns="45719" rIns="45719" anchor="ctr"/>
          <a:lstStyle/>
          <a:p>
            <a:pPr/>
          </a:p>
        </p:txBody>
      </p:sp>
      <p:sp>
        <p:nvSpPr>
          <p:cNvPr id="587" name="Google Shape;567;p35"/>
          <p:cNvSpPr/>
          <p:nvPr/>
        </p:nvSpPr>
        <p:spPr>
          <a:xfrm rot="16200000">
            <a:off x="8190649" y="4196124"/>
            <a:ext cx="953401" cy="953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6C30F"/>
          </a:solidFill>
          <a:ln w="12700">
            <a:miter lim="400000"/>
          </a:ln>
        </p:spPr>
        <p:txBody>
          <a:bodyPr lIns="45719" rIns="45719" anchor="ctr"/>
          <a:lstStyle/>
          <a:p>
            <a:pPr/>
          </a:p>
        </p:txBody>
      </p:sp>
      <p:pic>
        <p:nvPicPr>
          <p:cNvPr id="588" name="Google Shape;568;p35" descr="Google Shape;568;p35"/>
          <p:cNvPicPr>
            <a:picLocks noChangeAspect="1"/>
          </p:cNvPicPr>
          <p:nvPr/>
        </p:nvPicPr>
        <p:blipFill>
          <a:blip r:embed="rId8">
            <a:extLst/>
          </a:blip>
          <a:srcRect l="0" t="0" r="15367" b="0"/>
          <a:stretch>
            <a:fillRect/>
          </a:stretch>
        </p:blipFill>
        <p:spPr>
          <a:xfrm>
            <a:off x="8125449" y="1476724"/>
            <a:ext cx="1018601" cy="1392451"/>
          </a:xfrm>
          <a:prstGeom prst="rect">
            <a:avLst/>
          </a:prstGeom>
          <a:ln w="12700">
            <a:miter lim="400000"/>
          </a:ln>
        </p:spPr>
      </p:pic>
      <p:grpSp>
        <p:nvGrpSpPr>
          <p:cNvPr id="592" name="Google Shape;569;p35"/>
          <p:cNvGrpSpPr/>
          <p:nvPr/>
        </p:nvGrpSpPr>
        <p:grpSpPr>
          <a:xfrm>
            <a:off x="5910800" y="4692934"/>
            <a:ext cx="615639" cy="499642"/>
            <a:chOff x="0" y="0"/>
            <a:chExt cx="615638" cy="499641"/>
          </a:xfrm>
        </p:grpSpPr>
        <p:sp>
          <p:nvSpPr>
            <p:cNvPr id="589" name="Google Shape;570;p35"/>
            <p:cNvSpPr/>
            <p:nvPr/>
          </p:nvSpPr>
          <p:spPr>
            <a:xfrm flipV="1">
              <a:off x="0" y="-1"/>
              <a:ext cx="465301" cy="465301"/>
            </a:xfrm>
            <a:prstGeom prst="line">
              <a:avLst/>
            </a:prstGeom>
            <a:noFill/>
            <a:ln w="38100" cap="flat">
              <a:solidFill>
                <a:srgbClr val="F6C30F"/>
              </a:solidFill>
              <a:prstDash val="solid"/>
              <a:round/>
            </a:ln>
            <a:effectLst/>
          </p:spPr>
          <p:txBody>
            <a:bodyPr wrap="square" lIns="45719" tIns="45719" rIns="45719" bIns="45719" numCol="1" anchor="t">
              <a:noAutofit/>
            </a:bodyPr>
            <a:lstStyle/>
            <a:p>
              <a:pPr/>
            </a:p>
          </p:txBody>
        </p:sp>
        <p:sp>
          <p:nvSpPr>
            <p:cNvPr id="590" name="Google Shape;571;p35"/>
            <p:cNvSpPr/>
            <p:nvPr/>
          </p:nvSpPr>
          <p:spPr>
            <a:xfrm flipV="1">
              <a:off x="199680" y="196641"/>
              <a:ext cx="303001" cy="303001"/>
            </a:xfrm>
            <a:prstGeom prst="line">
              <a:avLst/>
            </a:prstGeom>
            <a:noFill/>
            <a:ln w="38100" cap="flat">
              <a:solidFill>
                <a:srgbClr val="43B6CA"/>
              </a:solidFill>
              <a:prstDash val="solid"/>
              <a:round/>
            </a:ln>
            <a:effectLst/>
          </p:spPr>
          <p:txBody>
            <a:bodyPr wrap="square" lIns="45719" tIns="45719" rIns="45719" bIns="45719" numCol="1" anchor="t">
              <a:noAutofit/>
            </a:bodyPr>
            <a:lstStyle/>
            <a:p>
              <a:pPr/>
            </a:p>
          </p:txBody>
        </p:sp>
        <p:sp>
          <p:nvSpPr>
            <p:cNvPr id="591" name="Google Shape;572;p35"/>
            <p:cNvSpPr/>
            <p:nvPr/>
          </p:nvSpPr>
          <p:spPr>
            <a:xfrm>
              <a:off x="555038" y="75534"/>
              <a:ext cx="60601" cy="60601"/>
            </a:xfrm>
            <a:prstGeom prst="ellipse">
              <a:avLst/>
            </a:prstGeom>
            <a:solidFill>
              <a:srgbClr val="E33448"/>
            </a:solidFill>
            <a:ln w="12700" cap="flat">
              <a:noFill/>
              <a:miter lim="400000"/>
            </a:ln>
            <a:effectLst/>
          </p:spPr>
          <p:txBody>
            <a:bodyPr wrap="square" lIns="45719" tIns="45719" rIns="45719" bIns="45719" numCol="1" anchor="ctr">
              <a:noAutofit/>
            </a:bodyPr>
            <a:lstStyle/>
            <a:p>
              <a:pPr/>
            </a:p>
          </p:txBody>
        </p:sp>
      </p:grpSp>
      <p:grpSp>
        <p:nvGrpSpPr>
          <p:cNvPr id="596" name="Google Shape;573;p35"/>
          <p:cNvGrpSpPr/>
          <p:nvPr/>
        </p:nvGrpSpPr>
        <p:grpSpPr>
          <a:xfrm>
            <a:off x="3608849" y="-279583"/>
            <a:ext cx="859320" cy="873931"/>
            <a:chOff x="0" y="0"/>
            <a:chExt cx="859319" cy="873930"/>
          </a:xfrm>
        </p:grpSpPr>
        <p:sp>
          <p:nvSpPr>
            <p:cNvPr id="593" name="Google Shape;574;p35"/>
            <p:cNvSpPr/>
            <p:nvPr/>
          </p:nvSpPr>
          <p:spPr>
            <a:xfrm flipV="1">
              <a:off x="172681" y="-1"/>
              <a:ext cx="426301" cy="426301"/>
            </a:xfrm>
            <a:prstGeom prst="line">
              <a:avLst/>
            </a:prstGeom>
            <a:noFill/>
            <a:ln w="38100" cap="flat">
              <a:solidFill>
                <a:srgbClr val="000000"/>
              </a:solidFill>
              <a:prstDash val="solid"/>
              <a:round/>
            </a:ln>
            <a:effectLst/>
          </p:spPr>
          <p:txBody>
            <a:bodyPr wrap="square" lIns="45719" tIns="45719" rIns="45719" bIns="45719" numCol="1" anchor="t">
              <a:noAutofit/>
            </a:bodyPr>
            <a:lstStyle/>
            <a:p>
              <a:pPr/>
            </a:p>
          </p:txBody>
        </p:sp>
        <p:sp>
          <p:nvSpPr>
            <p:cNvPr id="594" name="Google Shape;575;p35"/>
            <p:cNvSpPr/>
            <p:nvPr/>
          </p:nvSpPr>
          <p:spPr>
            <a:xfrm flipV="1">
              <a:off x="30120" y="44730"/>
              <a:ext cx="829200" cy="829200"/>
            </a:xfrm>
            <a:prstGeom prst="line">
              <a:avLst/>
            </a:prstGeom>
            <a:noFill/>
            <a:ln w="38100" cap="flat">
              <a:solidFill>
                <a:srgbClr val="E33448"/>
              </a:solidFill>
              <a:prstDash val="solid"/>
              <a:round/>
            </a:ln>
            <a:effectLst/>
          </p:spPr>
          <p:txBody>
            <a:bodyPr wrap="square" lIns="45719" tIns="45719" rIns="45719" bIns="45719" numCol="1" anchor="t">
              <a:noAutofit/>
            </a:bodyPr>
            <a:lstStyle/>
            <a:p>
              <a:pPr/>
            </a:p>
          </p:txBody>
        </p:sp>
        <p:sp>
          <p:nvSpPr>
            <p:cNvPr id="595" name="Google Shape;576;p35"/>
            <p:cNvSpPr/>
            <p:nvPr/>
          </p:nvSpPr>
          <p:spPr>
            <a:xfrm>
              <a:off x="0" y="520530"/>
              <a:ext cx="70501" cy="70501"/>
            </a:xfrm>
            <a:prstGeom prst="ellipse">
              <a:avLst/>
            </a:prstGeom>
            <a:solidFill>
              <a:srgbClr val="43B6CA"/>
            </a:solidFill>
            <a:ln w="12700" cap="flat">
              <a:noFill/>
              <a:miter lim="400000"/>
            </a:ln>
            <a:effectLst/>
          </p:spPr>
          <p:txBody>
            <a:bodyPr wrap="square" lIns="45719" tIns="45719" rIns="45719" bIns="45719" numCol="1" anchor="ctr">
              <a:noAutofit/>
            </a:bodyPr>
            <a:lstStyle/>
            <a:p>
              <a:pPr/>
            </a:p>
          </p:txBody>
        </p:sp>
      </p:grpSp>
      <p:sp>
        <p:nvSpPr>
          <p:cNvPr id="597" name="Google Shape;577;p35"/>
          <p:cNvSpPr/>
          <p:nvPr/>
        </p:nvSpPr>
        <p:spPr>
          <a:xfrm flipV="1">
            <a:off x="-266951" y="1780330"/>
            <a:ext cx="615601" cy="615601"/>
          </a:xfrm>
          <a:prstGeom prst="line">
            <a:avLst/>
          </a:prstGeom>
          <a:ln w="38100">
            <a:solidFill>
              <a:srgbClr val="F6C30F"/>
            </a:solidFill>
          </a:ln>
        </p:spPr>
        <p:txBody>
          <a:bodyPr lIns="45719" rIns="45719"/>
          <a:lstStyle/>
          <a:p>
            <a:pPr/>
          </a:p>
        </p:txBody>
      </p:sp>
      <p:pic>
        <p:nvPicPr>
          <p:cNvPr id="598" name="Google Shape;578;p35" descr="Google Shape;578;p35"/>
          <p:cNvPicPr>
            <a:picLocks noChangeAspect="1"/>
          </p:cNvPicPr>
          <p:nvPr/>
        </p:nvPicPr>
        <p:blipFill>
          <a:blip r:embed="rId9">
            <a:extLst/>
          </a:blip>
          <a:stretch>
            <a:fillRect/>
          </a:stretch>
        </p:blipFill>
        <p:spPr>
          <a:xfrm>
            <a:off x="471300" y="4665324"/>
            <a:ext cx="211476" cy="211476"/>
          </a:xfrm>
          <a:prstGeom prst="rect">
            <a:avLst/>
          </a:prstGeom>
          <a:ln w="12700">
            <a:miter lim="400000"/>
          </a:ln>
        </p:spPr>
      </p:pic>
      <p:sp>
        <p:nvSpPr>
          <p:cNvPr id="599" name="Google Shape;579;p35"/>
          <p:cNvSpPr txBox="1"/>
          <p:nvPr/>
        </p:nvSpPr>
        <p:spPr>
          <a:xfrm rot="18900000">
            <a:off x="1001267" y="1032720"/>
            <a:ext cx="2000406" cy="538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1100">
                <a:latin typeface="Lexend ExtraBold"/>
                <a:ea typeface="Lexend ExtraBold"/>
                <a:cs typeface="Lexend ExtraBold"/>
                <a:sym typeface="Lexend ExtraBold"/>
              </a:defRPr>
            </a:lvl1pPr>
          </a:lstStyle>
          <a:p>
            <a:pPr/>
            <a:r>
              <a:t>AV PRODUCTION AND POST PRODUCTION</a:t>
            </a:r>
          </a:p>
        </p:txBody>
      </p:sp>
      <p:pic>
        <p:nvPicPr>
          <p:cNvPr id="600" name="Google Shape;580;p35" descr="Google Shape;580;p35">
            <a:hlinkClick r:id="rId10" invalidUrl="" action="" tgtFrame="" tooltip="" history="1" highlightClick="0" endSnd="0"/>
          </p:cNvPr>
          <p:cNvPicPr>
            <a:picLocks noChangeAspect="1"/>
          </p:cNvPicPr>
          <p:nvPr/>
        </p:nvPicPr>
        <p:blipFill>
          <a:blip r:embed="rId11">
            <a:extLst/>
          </a:blip>
          <a:stretch>
            <a:fillRect/>
          </a:stretch>
        </p:blipFill>
        <p:spPr>
          <a:xfrm>
            <a:off x="1590437" y="875623"/>
            <a:ext cx="2531881" cy="2531875"/>
          </a:xfrm>
          <a:prstGeom prst="rect">
            <a:avLst/>
          </a:prstGeom>
          <a:ln w="12700">
            <a:miter lim="400000"/>
          </a:ln>
        </p:spPr>
      </p:pic>
      <p:pic>
        <p:nvPicPr>
          <p:cNvPr id="601" name="Google Shape;581;p35" descr="Google Shape;581;p35">
            <a:hlinkClick r:id="rId4" invalidUrl="" action="" tgtFrame="" tooltip="" history="1" highlightClick="0" endSnd="0"/>
          </p:cNvPr>
          <p:cNvPicPr>
            <a:picLocks noChangeAspect="1"/>
          </p:cNvPicPr>
          <p:nvPr/>
        </p:nvPicPr>
        <p:blipFill>
          <a:blip r:embed="rId12">
            <a:alphaModFix amt="80000"/>
            <a:extLst/>
          </a:blip>
          <a:stretch>
            <a:fillRect/>
          </a:stretch>
        </p:blipFill>
        <p:spPr>
          <a:xfrm rot="18900027">
            <a:off x="4164717" y="4472578"/>
            <a:ext cx="341873" cy="328223"/>
          </a:xfrm>
          <a:prstGeom prst="rect">
            <a:avLst/>
          </a:prstGeom>
          <a:ln w="12700">
            <a:miter lim="400000"/>
          </a:ln>
        </p:spPr>
      </p:pic>
      <p:pic>
        <p:nvPicPr>
          <p:cNvPr id="602" name="Google Shape;582;p35" descr="Google Shape;582;p35">
            <a:hlinkClick r:id="rId6" invalidUrl="" action="" tgtFrame="" tooltip="" history="1" highlightClick="0" endSnd="0"/>
          </p:cNvPr>
          <p:cNvPicPr>
            <a:picLocks noChangeAspect="1"/>
          </p:cNvPicPr>
          <p:nvPr/>
        </p:nvPicPr>
        <p:blipFill>
          <a:blip r:embed="rId13">
            <a:alphaModFix amt="84000"/>
            <a:extLst/>
          </a:blip>
          <a:srcRect l="0" t="709" r="0" b="709"/>
          <a:stretch>
            <a:fillRect/>
          </a:stretch>
        </p:blipFill>
        <p:spPr>
          <a:xfrm rot="2700000">
            <a:off x="6417826" y="3656855"/>
            <a:ext cx="341874" cy="328224"/>
          </a:xfrm>
          <a:prstGeom prst="rect">
            <a:avLst/>
          </a:prstGeom>
          <a:ln w="12700">
            <a:miter lim="400000"/>
          </a:ln>
        </p:spPr>
      </p:pic>
      <p:pic>
        <p:nvPicPr>
          <p:cNvPr id="603" name="Google Shape;583;p35" descr="Google Shape;583;p35">
            <a:hlinkClick r:id="rId10" invalidUrl="" action="" tgtFrame="" tooltip="" history="1" highlightClick="0" endSnd="0"/>
          </p:cNvPr>
          <p:cNvPicPr>
            <a:picLocks noChangeAspect="1"/>
          </p:cNvPicPr>
          <p:nvPr/>
        </p:nvPicPr>
        <p:blipFill>
          <a:blip r:embed="rId13">
            <a:alphaModFix amt="84000"/>
            <a:extLst/>
          </a:blip>
          <a:srcRect l="0" t="709" r="0" b="709"/>
          <a:stretch>
            <a:fillRect/>
          </a:stretch>
        </p:blipFill>
        <p:spPr>
          <a:xfrm rot="2700000">
            <a:off x="2685452" y="2907720"/>
            <a:ext cx="341874" cy="328224"/>
          </a:xfrm>
          <a:prstGeom prst="rect">
            <a:avLst/>
          </a:prstGeom>
          <a:ln w="12700">
            <a:miter lim="400000"/>
          </a:ln>
        </p:spPr>
      </p:pic>
      <p:sp>
        <p:nvSpPr>
          <p:cNvPr id="604" name="Google Shape;584;p35"/>
          <p:cNvSpPr txBox="1"/>
          <p:nvPr/>
        </p:nvSpPr>
        <p:spPr>
          <a:xfrm rot="18900000">
            <a:off x="1114293" y="3514878"/>
            <a:ext cx="1816700" cy="831186"/>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r">
              <a:defRPr sz="900">
                <a:latin typeface="Lexend Bold"/>
                <a:ea typeface="Lexend Bold"/>
                <a:cs typeface="Lexend Bold"/>
                <a:sym typeface="Lexend Bold"/>
              </a:defRPr>
            </a:pPr>
          </a:p>
          <a:p>
            <a:pPr algn="r">
              <a:lnSpc>
                <a:spcPct val="115000"/>
              </a:lnSpc>
              <a:defRPr sz="700">
                <a:latin typeface="Lexend Light"/>
                <a:ea typeface="Lexend Light"/>
                <a:cs typeface="Lexend Light"/>
                <a:sym typeface="Lexend Light"/>
              </a:defRPr>
            </a:pPr>
            <a:r>
              <a:t>Integrating video creation as a pivotal component of comprehensive digital marketing, synergizing with website establishment and social media debut.</a:t>
            </a:r>
          </a:p>
        </p:txBody>
      </p:sp>
      <p:sp>
        <p:nvSpPr>
          <p:cNvPr id="605" name="Google Shape;585;p35"/>
          <p:cNvSpPr txBox="1"/>
          <p:nvPr/>
        </p:nvSpPr>
        <p:spPr>
          <a:xfrm rot="18900000">
            <a:off x="5962652" y="184811"/>
            <a:ext cx="1433589" cy="954376"/>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nSpc>
                <a:spcPct val="115000"/>
              </a:lnSpc>
              <a:defRPr sz="700">
                <a:latin typeface="Lexend Light"/>
                <a:ea typeface="Lexend Light"/>
                <a:cs typeface="Lexend Light"/>
                <a:sym typeface="Lexend Light"/>
              </a:defRPr>
            </a:lvl1pPr>
          </a:lstStyle>
          <a:p>
            <a:pPr/>
            <a:r>
              <a:t>Expertly executing compositing and seamless integration of elements to tailor commercials for optimal resonance within the Mexican market.</a:t>
            </a:r>
          </a:p>
        </p:txBody>
      </p:sp>
      <p:sp>
        <p:nvSpPr>
          <p:cNvPr id="606" name="Google Shape;586;p35"/>
          <p:cNvSpPr txBox="1"/>
          <p:nvPr/>
        </p:nvSpPr>
        <p:spPr>
          <a:xfrm rot="18900000">
            <a:off x="4840550" y="4240726"/>
            <a:ext cx="1422983" cy="96263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r">
              <a:defRPr sz="900">
                <a:latin typeface="Lexend Bold"/>
                <a:ea typeface="Lexend Bold"/>
                <a:cs typeface="Lexend Bold"/>
                <a:sym typeface="Lexend Bold"/>
              </a:defRPr>
            </a:pPr>
          </a:p>
          <a:p>
            <a:pPr algn="r">
              <a:lnSpc>
                <a:spcPct val="115000"/>
              </a:lnSpc>
              <a:defRPr sz="700">
                <a:latin typeface="Lexend Light"/>
                <a:ea typeface="Lexend Light"/>
                <a:cs typeface="Lexend Light"/>
                <a:sym typeface="Lexend Light"/>
              </a:defRPr>
            </a:pPr>
            <a:r>
              <a:t>Crafting compelling video productions to illuminate the wide-ranging benefits of sourdough to a diverse audience.</a:t>
            </a:r>
          </a:p>
        </p:txBody>
      </p:sp>
      <p:sp>
        <p:nvSpPr>
          <p:cNvPr id="607" name="Google Shape;587;p35"/>
          <p:cNvSpPr txBox="1"/>
          <p:nvPr/>
        </p:nvSpPr>
        <p:spPr>
          <a:xfrm rot="18900000">
            <a:off x="6770728" y="3679824"/>
            <a:ext cx="1811184" cy="69974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900">
                <a:latin typeface="Lexend Bold"/>
                <a:ea typeface="Lexend Bold"/>
                <a:cs typeface="Lexend Bold"/>
                <a:sym typeface="Lexend Bold"/>
              </a:defRPr>
            </a:pPr>
          </a:p>
          <a:p>
            <a:pPr>
              <a:lnSpc>
                <a:spcPct val="115000"/>
              </a:lnSpc>
              <a:defRPr sz="700">
                <a:latin typeface="Lexend Light"/>
                <a:ea typeface="Lexend Light"/>
                <a:cs typeface="Lexend Light"/>
                <a:sym typeface="Lexend Light"/>
              </a:defRPr>
            </a:pPr>
            <a:r>
              <a:t>Diligently overseeing the production and editing of the showcased video on the shopping mall's official website.</a:t>
            </a:r>
          </a:p>
        </p:txBody>
      </p:sp>
      <p:pic>
        <p:nvPicPr>
          <p:cNvPr id="608" name="Google Shape;588;p35" descr="Google Shape;588;p35"/>
          <p:cNvPicPr>
            <a:picLocks noChangeAspect="1"/>
          </p:cNvPicPr>
          <p:nvPr/>
        </p:nvPicPr>
        <p:blipFill>
          <a:blip r:embed="rId14">
            <a:extLst/>
          </a:blip>
          <a:stretch>
            <a:fillRect/>
          </a:stretch>
        </p:blipFill>
        <p:spPr>
          <a:xfrm rot="18899958">
            <a:off x="1525025" y="3164046"/>
            <a:ext cx="942042" cy="500971"/>
          </a:xfrm>
          <a:prstGeom prst="rect">
            <a:avLst/>
          </a:prstGeom>
          <a:ln w="12700">
            <a:miter lim="400000"/>
          </a:ln>
        </p:spPr>
      </p:pic>
      <p:pic>
        <p:nvPicPr>
          <p:cNvPr id="609" name="Google Shape;589;p35" descr="Google Shape;589;p35"/>
          <p:cNvPicPr>
            <a:picLocks noChangeAspect="1"/>
          </p:cNvPicPr>
          <p:nvPr/>
        </p:nvPicPr>
        <p:blipFill>
          <a:blip r:embed="rId15">
            <a:extLst/>
          </a:blip>
          <a:stretch>
            <a:fillRect/>
          </a:stretch>
        </p:blipFill>
        <p:spPr>
          <a:xfrm rot="18900000">
            <a:off x="6603124" y="3859250"/>
            <a:ext cx="998279" cy="530877"/>
          </a:xfrm>
          <a:prstGeom prst="rect">
            <a:avLst/>
          </a:prstGeom>
          <a:ln w="12700">
            <a:miter lim="400000"/>
          </a:ln>
        </p:spPr>
      </p:pic>
      <p:pic>
        <p:nvPicPr>
          <p:cNvPr id="610" name="Google Shape;590;p35" descr="Google Shape;590;p35"/>
          <p:cNvPicPr>
            <a:picLocks noChangeAspect="1"/>
          </p:cNvPicPr>
          <p:nvPr/>
        </p:nvPicPr>
        <p:blipFill>
          <a:blip r:embed="rId16">
            <a:extLst/>
          </a:blip>
          <a:stretch>
            <a:fillRect/>
          </a:stretch>
        </p:blipFill>
        <p:spPr>
          <a:xfrm rot="18899927">
            <a:off x="5290842" y="3907997"/>
            <a:ext cx="513415" cy="300131"/>
          </a:xfrm>
          <a:prstGeom prst="rect">
            <a:avLst/>
          </a:prstGeom>
          <a:ln w="12700">
            <a:miter lim="400000"/>
          </a:ln>
        </p:spPr>
      </p:pic>
      <p:sp>
        <p:nvSpPr>
          <p:cNvPr id="611" name="Google Shape;591;p35">
            <a:hlinkClick r:id="rId17" invalidUrl="" action="ppaction://hlinksldjump" tgtFrame="" tooltip="" history="1" highlightClick="0" endSnd="0"/>
          </p:cNvPr>
          <p:cNvSpPr txBox="1"/>
          <p:nvPr/>
        </p:nvSpPr>
        <p:spPr>
          <a:xfrm>
            <a:off x="7804200" y="4612825"/>
            <a:ext cx="649501" cy="33068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1100" u="sng">
                <a:solidFill>
                  <a:schemeClr val="accent5"/>
                </a:solidFill>
                <a:uFill>
                  <a:solidFill>
                    <a:schemeClr val="accent5"/>
                  </a:solidFill>
                </a:uFill>
                <a:hlinkClick r:id="rId17" invalidUrl="" action="ppaction://hlinksldjump" tgtFrame="" tooltip="" history="1" highlightClick="0" endSnd="0"/>
              </a:defRPr>
            </a:lvl1pPr>
          </a:lstStyle>
          <a:p>
            <a:pPr>
              <a:defRPr>
                <a:uFillTx/>
              </a:defRPr>
            </a:pPr>
            <a:r>
              <a:rPr>
                <a:uFill>
                  <a:solidFill>
                    <a:schemeClr val="accent5"/>
                  </a:solidFill>
                </a:uFill>
                <a:hlinkClick r:id="rId17" invalidUrl="" action="ppaction://hlinksldjump" tgtFrame="" tooltip="" history="1" highlightClick="0" endSnd="0"/>
              </a:rPr>
              <a:t>MENU</a:t>
            </a:r>
          </a:p>
        </p:txBody>
      </p:sp>
      <p:pic>
        <p:nvPicPr>
          <p:cNvPr id="612" name="Google Shape;592;p35" descr="Google Shape;592;p35"/>
          <p:cNvPicPr>
            <a:picLocks noChangeAspect="1"/>
          </p:cNvPicPr>
          <p:nvPr/>
        </p:nvPicPr>
        <p:blipFill>
          <a:blip r:embed="rId9">
            <a:extLst/>
          </a:blip>
          <a:stretch>
            <a:fillRect/>
          </a:stretch>
        </p:blipFill>
        <p:spPr>
          <a:xfrm>
            <a:off x="471300" y="4665324"/>
            <a:ext cx="211476" cy="211476"/>
          </a:xfrm>
          <a:prstGeom prst="rect">
            <a:avLst/>
          </a:prstGeom>
          <a:ln w="12700">
            <a:miter lim="400000"/>
          </a:ln>
        </p:spPr>
      </p:pic>
      <p:pic>
        <p:nvPicPr>
          <p:cNvPr id="613" name="Google Shape;593;p35" descr="Google Shape;593;p35"/>
          <p:cNvPicPr>
            <a:picLocks noChangeAspect="1"/>
          </p:cNvPicPr>
          <p:nvPr/>
        </p:nvPicPr>
        <p:blipFill>
          <a:blip r:embed="rId18">
            <a:extLst/>
          </a:blip>
          <a:stretch>
            <a:fillRect/>
          </a:stretch>
        </p:blipFill>
        <p:spPr>
          <a:xfrm rot="18899932">
            <a:off x="5749180" y="301341"/>
            <a:ext cx="540015" cy="400916"/>
          </a:xfrm>
          <a:prstGeom prst="rect">
            <a:avLst/>
          </a:prstGeom>
          <a:ln w="12700">
            <a:miter lim="400000"/>
          </a:ln>
        </p:spPr>
      </p:pic>
      <p:grpSp>
        <p:nvGrpSpPr>
          <p:cNvPr id="620" name="Google Shape;594;p35"/>
          <p:cNvGrpSpPr/>
          <p:nvPr/>
        </p:nvGrpSpPr>
        <p:grpSpPr>
          <a:xfrm>
            <a:off x="7121801" y="-40103"/>
            <a:ext cx="1733100" cy="1314726"/>
            <a:chOff x="0" y="0"/>
            <a:chExt cx="1733099" cy="1314724"/>
          </a:xfrm>
        </p:grpSpPr>
        <p:sp>
          <p:nvSpPr>
            <p:cNvPr id="614" name="Google Shape;595;p35"/>
            <p:cNvSpPr/>
            <p:nvPr/>
          </p:nvSpPr>
          <p:spPr>
            <a:xfrm rot="18900000">
              <a:off x="-82618" y="467654"/>
              <a:ext cx="1479835" cy="379293"/>
            </a:xfrm>
            <a:prstGeom prst="rect">
              <a:avLst/>
            </a:prstGeom>
            <a:solidFill>
              <a:srgbClr val="E33448"/>
            </a:solidFill>
            <a:ln w="12700" cap="flat">
              <a:noFill/>
              <a:miter lim="400000"/>
            </a:ln>
            <a:effectLst/>
          </p:spPr>
          <p:txBody>
            <a:bodyPr wrap="square" lIns="45719" tIns="45719" rIns="45719" bIns="45719" numCol="1" anchor="ctr">
              <a:noAutofit/>
            </a:bodyPr>
            <a:lstStyle/>
            <a:p>
              <a:pPr/>
            </a:p>
          </p:txBody>
        </p:sp>
        <p:sp>
          <p:nvSpPr>
            <p:cNvPr id="615" name="Google Shape;596;p35"/>
            <p:cNvSpPr/>
            <p:nvPr/>
          </p:nvSpPr>
          <p:spPr>
            <a:xfrm flipV="1">
              <a:off x="1113299" y="87649"/>
              <a:ext cx="619801" cy="619801"/>
            </a:xfrm>
            <a:prstGeom prst="line">
              <a:avLst/>
            </a:prstGeom>
            <a:noFill/>
            <a:ln w="38100" cap="flat">
              <a:solidFill>
                <a:srgbClr val="F6C30F"/>
              </a:solidFill>
              <a:prstDash val="solid"/>
              <a:round/>
            </a:ln>
            <a:effectLst/>
          </p:spPr>
          <p:txBody>
            <a:bodyPr wrap="square" lIns="45719" tIns="45719" rIns="45719" bIns="45719" numCol="1" anchor="t">
              <a:noAutofit/>
            </a:bodyPr>
            <a:lstStyle/>
            <a:p>
              <a:pPr/>
            </a:p>
          </p:txBody>
        </p:sp>
        <p:sp>
          <p:nvSpPr>
            <p:cNvPr id="616" name="Google Shape;597;p35"/>
            <p:cNvSpPr/>
            <p:nvPr/>
          </p:nvSpPr>
          <p:spPr>
            <a:xfrm>
              <a:off x="24" y="1044425"/>
              <a:ext cx="270301" cy="2703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E33448"/>
            </a:solidFill>
            <a:ln w="12700" cap="flat">
              <a:noFill/>
              <a:miter lim="400000"/>
            </a:ln>
            <a:effectLst/>
          </p:spPr>
          <p:txBody>
            <a:bodyPr wrap="square" lIns="45719" tIns="45719" rIns="45719" bIns="45719" numCol="1" anchor="ctr">
              <a:noAutofit/>
            </a:bodyPr>
            <a:lstStyle/>
            <a:p>
              <a:pPr/>
            </a:p>
          </p:txBody>
        </p:sp>
        <p:sp>
          <p:nvSpPr>
            <p:cNvPr id="617" name="Google Shape;598;p35"/>
            <p:cNvSpPr txBox="1"/>
            <p:nvPr/>
          </p:nvSpPr>
          <p:spPr>
            <a:xfrm rot="18900000">
              <a:off x="-14158" y="536035"/>
              <a:ext cx="1228245" cy="3860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p>
              <a:pPr>
                <a:defRPr sz="600">
                  <a:solidFill>
                    <a:srgbClr val="FFFFFF"/>
                  </a:solidFill>
                  <a:latin typeface="Lexend Medium"/>
                  <a:ea typeface="Lexend Medium"/>
                  <a:cs typeface="Lexend Medium"/>
                  <a:sym typeface="Lexend Medium"/>
                </a:defRPr>
              </a:pPr>
              <a:r>
                <a:t>CLICK TO</a:t>
              </a:r>
            </a:p>
            <a:p>
              <a:pPr>
                <a:defRPr sz="600">
                  <a:solidFill>
                    <a:srgbClr val="FFFFFF"/>
                  </a:solidFill>
                  <a:latin typeface="Lexend Medium"/>
                  <a:ea typeface="Lexend Medium"/>
                  <a:cs typeface="Lexend Medium"/>
                  <a:sym typeface="Lexend Medium"/>
                </a:defRPr>
              </a:pPr>
              <a:r>
                <a:t>EXPLORE</a:t>
              </a:r>
            </a:p>
          </p:txBody>
        </p:sp>
        <p:pic>
          <p:nvPicPr>
            <p:cNvPr id="618" name="Google Shape;599;p35" descr="Google Shape;599;p35"/>
            <p:cNvPicPr>
              <a:picLocks noChangeAspect="1"/>
            </p:cNvPicPr>
            <p:nvPr/>
          </p:nvPicPr>
          <p:blipFill>
            <a:blip r:embed="rId13">
              <a:alphaModFix amt="84000"/>
              <a:extLst/>
            </a:blip>
            <a:srcRect l="0" t="709" r="0" b="709"/>
            <a:stretch>
              <a:fillRect/>
            </a:stretch>
          </p:blipFill>
          <p:spPr>
            <a:xfrm rot="2699956">
              <a:off x="703028" y="389801"/>
              <a:ext cx="251918" cy="241860"/>
            </a:xfrm>
            <a:prstGeom prst="rect">
              <a:avLst/>
            </a:prstGeom>
            <a:ln w="12700" cap="flat">
              <a:noFill/>
              <a:miter lim="400000"/>
            </a:ln>
            <a:effectLst/>
          </p:spPr>
        </p:pic>
        <p:pic>
          <p:nvPicPr>
            <p:cNvPr id="619" name="Google Shape;600;p35" descr="Google Shape;600;p35"/>
            <p:cNvPicPr>
              <a:picLocks noChangeAspect="1"/>
            </p:cNvPicPr>
            <p:nvPr/>
          </p:nvPicPr>
          <p:blipFill>
            <a:blip r:embed="rId12">
              <a:alphaModFix amt="80000"/>
              <a:extLst/>
            </a:blip>
            <a:stretch>
              <a:fillRect/>
            </a:stretch>
          </p:blipFill>
          <p:spPr>
            <a:xfrm rot="18900038">
              <a:off x="869298" y="211970"/>
              <a:ext cx="251918" cy="241860"/>
            </a:xfrm>
            <a:prstGeom prst="rect">
              <a:avLst/>
            </a:prstGeom>
            <a:ln w="12700" cap="flat">
              <a:noFill/>
              <a:miter lim="400000"/>
            </a:ln>
            <a:effectLst/>
          </p:spPr>
        </p:pic>
      </p:grpSp>
      <p:pic>
        <p:nvPicPr>
          <p:cNvPr id="621" name="Google Shape;601;p35" descr="Google Shape;601;p35">
            <a:hlinkClick r:id="rId2" invalidUrl="" action="" tgtFrame="" tooltip="" history="1" highlightClick="0" endSnd="0"/>
          </p:cNvPr>
          <p:cNvPicPr>
            <a:picLocks noChangeAspect="1"/>
          </p:cNvPicPr>
          <p:nvPr/>
        </p:nvPicPr>
        <p:blipFill>
          <a:blip r:embed="rId12">
            <a:alphaModFix amt="80000"/>
            <a:extLst/>
          </a:blip>
          <a:stretch>
            <a:fillRect/>
          </a:stretch>
        </p:blipFill>
        <p:spPr>
          <a:xfrm rot="18900027">
            <a:off x="4951441" y="2261529"/>
            <a:ext cx="341873" cy="328223"/>
          </a:xfrm>
          <a:prstGeom prst="rect">
            <a:avLst/>
          </a:prstGeom>
          <a:ln w="12700">
            <a:miter lim="400000"/>
          </a:ln>
        </p:spPr>
      </p:pic>
      <p:grpSp>
        <p:nvGrpSpPr>
          <p:cNvPr id="624" name="Google Shape;602;p35"/>
          <p:cNvGrpSpPr/>
          <p:nvPr/>
        </p:nvGrpSpPr>
        <p:grpSpPr>
          <a:xfrm>
            <a:off x="-49676" y="4665324"/>
            <a:ext cx="3454202" cy="520974"/>
            <a:chOff x="0" y="0"/>
            <a:chExt cx="3454200" cy="520972"/>
          </a:xfrm>
        </p:grpSpPr>
        <p:pic>
          <p:nvPicPr>
            <p:cNvPr id="622" name="Google Shape;603;p35" descr="Google Shape;603;p35"/>
            <p:cNvPicPr>
              <a:picLocks noChangeAspect="1"/>
            </p:cNvPicPr>
            <p:nvPr/>
          </p:nvPicPr>
          <p:blipFill>
            <a:blip r:embed="rId9">
              <a:extLst/>
            </a:blip>
            <a:stretch>
              <a:fillRect/>
            </a:stretch>
          </p:blipFill>
          <p:spPr>
            <a:xfrm>
              <a:off x="520974" y="0"/>
              <a:ext cx="211476" cy="211476"/>
            </a:xfrm>
            <a:prstGeom prst="rect">
              <a:avLst/>
            </a:prstGeom>
            <a:ln w="12700" cap="flat">
              <a:noFill/>
              <a:miter lim="400000"/>
            </a:ln>
            <a:effectLst/>
          </p:spPr>
        </p:pic>
        <p:sp>
          <p:nvSpPr>
            <p:cNvPr id="623" name="Google Shape;604;p35"/>
            <p:cNvSpPr txBox="1"/>
            <p:nvPr/>
          </p:nvSpPr>
          <p:spPr>
            <a:xfrm>
              <a:off x="0" y="263999"/>
              <a:ext cx="3454201" cy="2569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500">
                  <a:solidFill>
                    <a:srgbClr val="D9D9D9"/>
                  </a:solidFill>
                </a:defRPr>
              </a:lvl1pPr>
            </a:lstStyle>
            <a:p>
              <a:pPr/>
              <a:r>
                <a:t>Copyright © 2023 Figment S.A. de C.V. All rights reserved.</a:t>
              </a:r>
            </a:p>
          </p:txBody>
        </p:sp>
      </p:grpSp>
      <p:grpSp>
        <p:nvGrpSpPr>
          <p:cNvPr id="627" name="Google Shape;605;p35"/>
          <p:cNvGrpSpPr/>
          <p:nvPr/>
        </p:nvGrpSpPr>
        <p:grpSpPr>
          <a:xfrm>
            <a:off x="-495776" y="367211"/>
            <a:ext cx="2615097" cy="3040303"/>
            <a:chOff x="0" y="0"/>
            <a:chExt cx="2615095" cy="3040301"/>
          </a:xfrm>
        </p:grpSpPr>
        <p:pic>
          <p:nvPicPr>
            <p:cNvPr id="625" name="Google Shape;606;p35" descr="Google Shape;606;p35"/>
            <p:cNvPicPr>
              <a:picLocks noChangeAspect="1"/>
            </p:cNvPicPr>
            <p:nvPr/>
          </p:nvPicPr>
          <p:blipFill>
            <a:blip r:embed="rId19">
              <a:extLst/>
            </a:blip>
            <a:stretch>
              <a:fillRect/>
            </a:stretch>
          </p:blipFill>
          <p:spPr>
            <a:xfrm rot="18900000">
              <a:off x="1267274" y="371276"/>
              <a:ext cx="1314600" cy="638490"/>
            </a:xfrm>
            <a:prstGeom prst="rect">
              <a:avLst/>
            </a:prstGeom>
            <a:ln w="12700" cap="flat">
              <a:noFill/>
              <a:miter lim="400000"/>
            </a:ln>
            <a:effectLst/>
          </p:spPr>
        </p:pic>
        <p:pic>
          <p:nvPicPr>
            <p:cNvPr id="626" name="Google Shape;607;p35" descr="Google Shape;607;p35"/>
            <p:cNvPicPr>
              <a:picLocks noChangeAspect="1"/>
            </p:cNvPicPr>
            <p:nvPr/>
          </p:nvPicPr>
          <p:blipFill>
            <a:blip r:embed="rId20">
              <a:extLst/>
            </a:blip>
            <a:stretch>
              <a:fillRect/>
            </a:stretch>
          </p:blipFill>
          <p:spPr>
            <a:xfrm>
              <a:off x="-1" y="1141876"/>
              <a:ext cx="1898427" cy="1898426"/>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29" name="Google Shape;612;p36" descr="Google Shape;612;p36"/>
          <p:cNvPicPr>
            <a:picLocks noChangeAspect="1"/>
          </p:cNvPicPr>
          <p:nvPr/>
        </p:nvPicPr>
        <p:blipFill>
          <a:blip r:embed="rId2">
            <a:extLst/>
          </a:blip>
          <a:srcRect l="0" t="0" r="42732" b="0"/>
          <a:stretch>
            <a:fillRect/>
          </a:stretch>
        </p:blipFill>
        <p:spPr>
          <a:xfrm>
            <a:off x="-64132" y="255050"/>
            <a:ext cx="4836624" cy="4750974"/>
          </a:xfrm>
          <a:prstGeom prst="rect">
            <a:avLst/>
          </a:prstGeom>
          <a:ln w="12700">
            <a:miter lim="400000"/>
          </a:ln>
        </p:spPr>
      </p:pic>
      <p:sp>
        <p:nvSpPr>
          <p:cNvPr id="630" name="Google Shape;613;p36"/>
          <p:cNvSpPr/>
          <p:nvPr/>
        </p:nvSpPr>
        <p:spPr>
          <a:xfrm rot="10800000">
            <a:off x="8217350" y="50"/>
            <a:ext cx="926701" cy="926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A1DAE4"/>
          </a:solidFill>
          <a:ln w="12700">
            <a:miter lim="400000"/>
          </a:ln>
        </p:spPr>
        <p:txBody>
          <a:bodyPr lIns="45719" rIns="45719" anchor="ctr"/>
          <a:lstStyle/>
          <a:p>
            <a:pPr/>
          </a:p>
        </p:txBody>
      </p:sp>
      <p:sp>
        <p:nvSpPr>
          <p:cNvPr id="631" name="Google Shape;614;p36"/>
          <p:cNvSpPr/>
          <p:nvPr/>
        </p:nvSpPr>
        <p:spPr>
          <a:xfrm rot="13500000">
            <a:off x="-721491" y="1147382"/>
            <a:ext cx="1408132" cy="14081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A1DAE4"/>
          </a:solidFill>
          <a:ln w="12700">
            <a:miter lim="400000"/>
          </a:ln>
        </p:spPr>
        <p:txBody>
          <a:bodyPr lIns="45719" rIns="45719" anchor="ctr"/>
          <a:lstStyle/>
          <a:p>
            <a:pPr/>
          </a:p>
        </p:txBody>
      </p:sp>
      <p:pic>
        <p:nvPicPr>
          <p:cNvPr id="632" name="Google Shape;615;p36" descr="Google Shape;615;p36"/>
          <p:cNvPicPr>
            <a:picLocks noChangeAspect="1"/>
          </p:cNvPicPr>
          <p:nvPr/>
        </p:nvPicPr>
        <p:blipFill>
          <a:blip r:embed="rId3">
            <a:extLst/>
          </a:blip>
          <a:stretch>
            <a:fillRect/>
          </a:stretch>
        </p:blipFill>
        <p:spPr>
          <a:xfrm>
            <a:off x="471300" y="4665324"/>
            <a:ext cx="211476" cy="211476"/>
          </a:xfrm>
          <a:prstGeom prst="rect">
            <a:avLst/>
          </a:prstGeom>
          <a:ln w="12700">
            <a:miter lim="400000"/>
          </a:ln>
        </p:spPr>
      </p:pic>
      <p:sp>
        <p:nvSpPr>
          <p:cNvPr id="633" name="Google Shape;616;p36"/>
          <p:cNvSpPr txBox="1"/>
          <p:nvPr/>
        </p:nvSpPr>
        <p:spPr>
          <a:xfrm>
            <a:off x="5105649" y="1777725"/>
            <a:ext cx="3812701" cy="203197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nSpc>
                <a:spcPct val="170000"/>
              </a:lnSpc>
              <a:defRPr sz="1000">
                <a:latin typeface="Lexend Light"/>
                <a:ea typeface="Lexend Light"/>
                <a:cs typeface="Lexend Light"/>
                <a:sym typeface="Lexend Light"/>
              </a:defRPr>
            </a:pPr>
            <a:r>
              <a:t>Our programming team has a wealth of accomplishments, and stands ready to shape the digital solution you envision. From creating minimalist yet impactful websites to architecting Loyalty Programs. </a:t>
            </a:r>
            <a:r>
              <a:rPr>
                <a:latin typeface="Lexend Bold"/>
                <a:ea typeface="Lexend Bold"/>
                <a:cs typeface="Lexend Bold"/>
                <a:sym typeface="Lexend Bold"/>
              </a:rPr>
              <a:t>Our team possesses a profound command of various modern programing languages and frameworks</a:t>
            </a:r>
            <a:r>
              <a:t> essential for bringing your project to fruition.</a:t>
            </a:r>
          </a:p>
        </p:txBody>
      </p:sp>
      <p:pic>
        <p:nvPicPr>
          <p:cNvPr id="634" name="Google Shape;617;p36" descr="Google Shape;617;p36"/>
          <p:cNvPicPr>
            <a:picLocks noChangeAspect="1"/>
          </p:cNvPicPr>
          <p:nvPr/>
        </p:nvPicPr>
        <p:blipFill>
          <a:blip r:embed="rId3">
            <a:extLst/>
          </a:blip>
          <a:stretch>
            <a:fillRect/>
          </a:stretch>
        </p:blipFill>
        <p:spPr>
          <a:xfrm>
            <a:off x="471300" y="4665324"/>
            <a:ext cx="211476" cy="211476"/>
          </a:xfrm>
          <a:prstGeom prst="rect">
            <a:avLst/>
          </a:prstGeom>
          <a:ln w="12700">
            <a:miter lim="400000"/>
          </a:ln>
        </p:spPr>
      </p:pic>
      <p:sp>
        <p:nvSpPr>
          <p:cNvPr id="635" name="Google Shape;618;p36">
            <a:hlinkClick r:id="rId4" invalidUrl="" action="ppaction://hlinksldjump" tgtFrame="" tooltip="" history="1" highlightClick="0" endSnd="0"/>
          </p:cNvPr>
          <p:cNvSpPr txBox="1"/>
          <p:nvPr/>
        </p:nvSpPr>
        <p:spPr>
          <a:xfrm>
            <a:off x="7804200" y="4612825"/>
            <a:ext cx="649501" cy="33068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1100" u="sng">
                <a:solidFill>
                  <a:schemeClr val="accent5"/>
                </a:solidFill>
                <a:uFill>
                  <a:solidFill>
                    <a:schemeClr val="accent5"/>
                  </a:solidFill>
                </a:uFill>
                <a:hlinkClick r:id="rId4" invalidUrl="" action="ppaction://hlinksldjump" tgtFrame="" tooltip="" history="1" highlightClick="0" endSnd="0"/>
              </a:defRPr>
            </a:lvl1pPr>
          </a:lstStyle>
          <a:p>
            <a:pPr>
              <a:defRPr>
                <a:uFillTx/>
              </a:defRPr>
            </a:pPr>
            <a:r>
              <a:rPr>
                <a:uFill>
                  <a:solidFill>
                    <a:schemeClr val="accent5"/>
                  </a:solidFill>
                </a:uFill>
                <a:hlinkClick r:id="rId4" invalidUrl="" action="ppaction://hlinksldjump" tgtFrame="" tooltip="" history="1" highlightClick="0" endSnd="0"/>
              </a:rPr>
              <a:t>MENU</a:t>
            </a:r>
          </a:p>
        </p:txBody>
      </p:sp>
      <p:pic>
        <p:nvPicPr>
          <p:cNvPr id="636" name="Google Shape;619;p36" descr="Google Shape;619;p36"/>
          <p:cNvPicPr>
            <a:picLocks noChangeAspect="1"/>
          </p:cNvPicPr>
          <p:nvPr/>
        </p:nvPicPr>
        <p:blipFill>
          <a:blip r:embed="rId3">
            <a:extLst/>
          </a:blip>
          <a:stretch>
            <a:fillRect/>
          </a:stretch>
        </p:blipFill>
        <p:spPr>
          <a:xfrm>
            <a:off x="471300" y="4665324"/>
            <a:ext cx="211476" cy="211476"/>
          </a:xfrm>
          <a:prstGeom prst="rect">
            <a:avLst/>
          </a:prstGeom>
          <a:ln w="12700">
            <a:miter lim="400000"/>
          </a:ln>
        </p:spPr>
      </p:pic>
      <p:sp>
        <p:nvSpPr>
          <p:cNvPr id="637" name="Google Shape;620;p36"/>
          <p:cNvSpPr txBox="1"/>
          <p:nvPr/>
        </p:nvSpPr>
        <p:spPr>
          <a:xfrm>
            <a:off x="-39976" y="4902825"/>
            <a:ext cx="3454202" cy="269673"/>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00">
                <a:solidFill>
                  <a:srgbClr val="D9D9D9"/>
                </a:solidFill>
              </a:defRPr>
            </a:pPr>
          </a:p>
          <a:p>
            <a:pPr>
              <a:defRPr sz="500">
                <a:solidFill>
                  <a:srgbClr val="D9D9D9"/>
                </a:solidFill>
              </a:defRPr>
            </a:pPr>
            <a:r>
              <a:t>Copyright © 2023 Figment S.A. de C.V. All rights reserved.</a:t>
            </a:r>
          </a:p>
        </p:txBody>
      </p:sp>
      <p:pic>
        <p:nvPicPr>
          <p:cNvPr id="638" name="Google Shape;621;p36" descr="Google Shape;621;p36"/>
          <p:cNvPicPr>
            <a:picLocks noChangeAspect="1"/>
          </p:cNvPicPr>
          <p:nvPr/>
        </p:nvPicPr>
        <p:blipFill>
          <a:blip r:embed="rId5">
            <a:extLst/>
          </a:blip>
          <a:stretch>
            <a:fillRect/>
          </a:stretch>
        </p:blipFill>
        <p:spPr>
          <a:xfrm>
            <a:off x="5200074" y="905926"/>
            <a:ext cx="4754341" cy="677876"/>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0" name="Google Shape;626;p37"/>
          <p:cNvSpPr txBox="1"/>
          <p:nvPr/>
        </p:nvSpPr>
        <p:spPr>
          <a:xfrm>
            <a:off x="1064174" y="1849174"/>
            <a:ext cx="1937701" cy="26276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nSpc>
                <a:spcPct val="150000"/>
              </a:lnSpc>
              <a:defRPr sz="900">
                <a:latin typeface="Lexend Light"/>
                <a:ea typeface="Lexend Light"/>
                <a:cs typeface="Lexend Light"/>
                <a:sym typeface="Lexend Light"/>
              </a:defRPr>
            </a:pPr>
            <a:r>
              <a:t>Loyalty Programs</a:t>
            </a:r>
          </a:p>
          <a:p>
            <a:pPr>
              <a:lnSpc>
                <a:spcPct val="150000"/>
              </a:lnSpc>
              <a:defRPr sz="900">
                <a:latin typeface="Lexend Light"/>
                <a:ea typeface="Lexend Light"/>
                <a:cs typeface="Lexend Light"/>
                <a:sym typeface="Lexend Light"/>
              </a:defRPr>
            </a:pPr>
            <a:r>
              <a:t>Websites</a:t>
            </a:r>
          </a:p>
          <a:p>
            <a:pPr>
              <a:lnSpc>
                <a:spcPct val="150000"/>
              </a:lnSpc>
              <a:defRPr sz="900">
                <a:latin typeface="Lexend Light"/>
                <a:ea typeface="Lexend Light"/>
                <a:cs typeface="Lexend Light"/>
                <a:sym typeface="Lexend Light"/>
              </a:defRPr>
            </a:pPr>
            <a:r>
              <a:t>Web Apps</a:t>
            </a:r>
          </a:p>
          <a:p>
            <a:pPr>
              <a:lnSpc>
                <a:spcPct val="150000"/>
              </a:lnSpc>
              <a:defRPr sz="900">
                <a:latin typeface="Lexend Light"/>
                <a:ea typeface="Lexend Light"/>
                <a:cs typeface="Lexend Light"/>
                <a:sym typeface="Lexend Light"/>
              </a:defRPr>
            </a:pPr>
            <a:r>
              <a:t>Landing Pages</a:t>
            </a:r>
          </a:p>
          <a:p>
            <a:pPr>
              <a:lnSpc>
                <a:spcPct val="150000"/>
              </a:lnSpc>
              <a:defRPr sz="900">
                <a:latin typeface="Lexend Light"/>
                <a:ea typeface="Lexend Light"/>
                <a:cs typeface="Lexend Light"/>
                <a:sym typeface="Lexend Light"/>
              </a:defRPr>
            </a:pPr>
            <a:r>
              <a:t>Blogs</a:t>
            </a:r>
          </a:p>
          <a:p>
            <a:pPr>
              <a:lnSpc>
                <a:spcPct val="150000"/>
              </a:lnSpc>
              <a:defRPr sz="900">
                <a:latin typeface="Lexend Light"/>
                <a:ea typeface="Lexend Light"/>
                <a:cs typeface="Lexend Light"/>
                <a:sym typeface="Lexend Light"/>
              </a:defRPr>
            </a:pPr>
            <a:r>
              <a:t>Online Promotions</a:t>
            </a:r>
          </a:p>
          <a:p>
            <a:pPr>
              <a:lnSpc>
                <a:spcPct val="150000"/>
              </a:lnSpc>
              <a:defRPr sz="900">
                <a:latin typeface="Lexend Light"/>
                <a:ea typeface="Lexend Light"/>
                <a:cs typeface="Lexend Light"/>
                <a:sym typeface="Lexend Light"/>
              </a:defRPr>
            </a:pPr>
            <a:r>
              <a:t>Corporate Apps</a:t>
            </a:r>
          </a:p>
          <a:p>
            <a:pPr>
              <a:lnSpc>
                <a:spcPct val="150000"/>
              </a:lnSpc>
              <a:defRPr sz="900">
                <a:latin typeface="Lexend Light"/>
                <a:ea typeface="Lexend Light"/>
                <a:cs typeface="Lexend Light"/>
                <a:sym typeface="Lexend Light"/>
              </a:defRPr>
            </a:pPr>
            <a:r>
              <a:t>Proprietary Social Networks</a:t>
            </a:r>
          </a:p>
          <a:p>
            <a:pPr>
              <a:lnSpc>
                <a:spcPct val="150000"/>
              </a:lnSpc>
              <a:defRPr sz="900">
                <a:latin typeface="Lexend Light"/>
                <a:ea typeface="Lexend Light"/>
                <a:cs typeface="Lexend Light"/>
                <a:sym typeface="Lexend Light"/>
              </a:defRPr>
            </a:pPr>
            <a:r>
              <a:t>Analytics &amp; Tracking</a:t>
            </a:r>
          </a:p>
          <a:p>
            <a:pPr>
              <a:lnSpc>
                <a:spcPct val="150000"/>
              </a:lnSpc>
              <a:defRPr sz="900">
                <a:latin typeface="Lexend Light"/>
                <a:ea typeface="Lexend Light"/>
                <a:cs typeface="Lexend Light"/>
                <a:sym typeface="Lexend Light"/>
              </a:defRPr>
            </a:pPr>
            <a:r>
              <a:t>Cybersecurity </a:t>
            </a:r>
          </a:p>
          <a:p>
            <a:pPr>
              <a:lnSpc>
                <a:spcPct val="150000"/>
              </a:lnSpc>
              <a:defRPr sz="900">
                <a:latin typeface="Lexend Light"/>
                <a:ea typeface="Lexend Light"/>
                <a:cs typeface="Lexend Light"/>
                <a:sym typeface="Lexend Light"/>
              </a:defRPr>
            </a:pPr>
            <a:r>
              <a:t>Hosting Management</a:t>
            </a:r>
          </a:p>
          <a:p>
            <a:pPr>
              <a:lnSpc>
                <a:spcPct val="150000"/>
              </a:lnSpc>
              <a:defRPr sz="900">
                <a:latin typeface="Lexend Light"/>
                <a:ea typeface="Lexend Light"/>
                <a:cs typeface="Lexend Light"/>
                <a:sym typeface="Lexend Light"/>
              </a:defRPr>
            </a:pPr>
            <a:r>
              <a:t>Copywriting</a:t>
            </a:r>
          </a:p>
        </p:txBody>
      </p:sp>
      <p:grpSp>
        <p:nvGrpSpPr>
          <p:cNvPr id="643" name="Google Shape;627;p37"/>
          <p:cNvGrpSpPr/>
          <p:nvPr/>
        </p:nvGrpSpPr>
        <p:grpSpPr>
          <a:xfrm>
            <a:off x="4095224" y="0"/>
            <a:ext cx="5142601" cy="5143500"/>
            <a:chOff x="0" y="0"/>
            <a:chExt cx="5142599" cy="5143500"/>
          </a:xfrm>
        </p:grpSpPr>
        <p:sp>
          <p:nvSpPr>
            <p:cNvPr id="641" name="Google Shape;628;p37"/>
            <p:cNvSpPr/>
            <p:nvPr/>
          </p:nvSpPr>
          <p:spPr>
            <a:xfrm rot="2700000">
              <a:off x="753115" y="753690"/>
              <a:ext cx="3636369" cy="36363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8DC7D"/>
            </a:solidFill>
            <a:ln w="12700" cap="flat">
              <a:noFill/>
              <a:miter lim="400000"/>
            </a:ln>
            <a:effectLst/>
          </p:spPr>
          <p:txBody>
            <a:bodyPr wrap="square" lIns="45719" tIns="45719" rIns="45719" bIns="45719" numCol="1" anchor="ctr">
              <a:noAutofit/>
            </a:bodyPr>
            <a:lstStyle/>
            <a:p>
              <a:pPr/>
            </a:p>
          </p:txBody>
        </p:sp>
        <p:sp>
          <p:nvSpPr>
            <p:cNvPr id="642" name="Google Shape;629;p37"/>
            <p:cNvSpPr/>
            <p:nvPr/>
          </p:nvSpPr>
          <p:spPr>
            <a:xfrm>
              <a:off x="2563124" y="0"/>
              <a:ext cx="2485801" cy="5143500"/>
            </a:xfrm>
            <a:prstGeom prst="rect">
              <a:avLst/>
            </a:prstGeom>
            <a:solidFill>
              <a:srgbClr val="F8DC7D"/>
            </a:solidFill>
            <a:ln w="12700" cap="flat">
              <a:noFill/>
              <a:miter lim="400000"/>
            </a:ln>
            <a:effectLst/>
          </p:spPr>
          <p:txBody>
            <a:bodyPr wrap="square" lIns="45719" tIns="45719" rIns="45719" bIns="45719" numCol="1" anchor="ctr">
              <a:noAutofit/>
            </a:bodyPr>
            <a:lstStyle/>
            <a:p>
              <a:pPr/>
            </a:p>
          </p:txBody>
        </p:sp>
      </p:grpSp>
      <p:sp>
        <p:nvSpPr>
          <p:cNvPr id="644" name="Google Shape;630;p37"/>
          <p:cNvSpPr/>
          <p:nvPr/>
        </p:nvSpPr>
        <p:spPr>
          <a:xfrm>
            <a:off x="0" y="568075"/>
            <a:ext cx="122100" cy="1221901"/>
          </a:xfrm>
          <a:prstGeom prst="rect">
            <a:avLst/>
          </a:prstGeom>
          <a:solidFill>
            <a:srgbClr val="43B6CA"/>
          </a:solidFill>
          <a:ln w="12700">
            <a:miter lim="400000"/>
          </a:ln>
        </p:spPr>
        <p:txBody>
          <a:bodyPr lIns="45719" rIns="45719" anchor="ctr"/>
          <a:lstStyle/>
          <a:p>
            <a:pPr/>
          </a:p>
        </p:txBody>
      </p:sp>
      <p:sp>
        <p:nvSpPr>
          <p:cNvPr id="645" name="Google Shape;631;p37"/>
          <p:cNvSpPr txBox="1"/>
          <p:nvPr/>
        </p:nvSpPr>
        <p:spPr>
          <a:xfrm>
            <a:off x="6157774" y="1463862"/>
            <a:ext cx="2223602" cy="1071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2800">
                <a:latin typeface="Lexend ExtraBold"/>
                <a:ea typeface="Lexend ExtraBold"/>
                <a:cs typeface="Lexend ExtraBold"/>
                <a:sym typeface="Lexend ExtraBold"/>
              </a:defRPr>
            </a:pPr>
            <a:r>
              <a:t>FACTS </a:t>
            </a:r>
            <a:r>
              <a:rPr>
                <a:solidFill>
                  <a:srgbClr val="43B6CA"/>
                </a:solidFill>
              </a:rPr>
              <a:t>&amp;</a:t>
            </a:r>
            <a:endParaRPr>
              <a:solidFill>
                <a:srgbClr val="43B6CA"/>
              </a:solidFill>
            </a:endParaRPr>
          </a:p>
          <a:p>
            <a:pPr>
              <a:defRPr sz="2800">
                <a:latin typeface="Lexend ExtraBold"/>
                <a:ea typeface="Lexend ExtraBold"/>
                <a:cs typeface="Lexend ExtraBold"/>
                <a:sym typeface="Lexend ExtraBold"/>
              </a:defRPr>
            </a:pPr>
            <a:r>
              <a:t>NUMBERS</a:t>
            </a:r>
            <a:r>
              <a:rPr>
                <a:solidFill>
                  <a:srgbClr val="43B6CA"/>
                </a:solidFill>
              </a:rPr>
              <a:t>!</a:t>
            </a:r>
          </a:p>
        </p:txBody>
      </p:sp>
      <p:pic>
        <p:nvPicPr>
          <p:cNvPr id="646" name="Google Shape;632;p37" descr="Google Shape;632;p37"/>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sp>
        <p:nvSpPr>
          <p:cNvPr id="647" name="Google Shape;633;p37"/>
          <p:cNvSpPr txBox="1"/>
          <p:nvPr/>
        </p:nvSpPr>
        <p:spPr>
          <a:xfrm>
            <a:off x="6157774" y="2425038"/>
            <a:ext cx="2634901" cy="15862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nSpc>
                <a:spcPct val="150000"/>
              </a:lnSpc>
              <a:defRPr sz="1000">
                <a:latin typeface="Lexend Light"/>
                <a:ea typeface="Lexend Light"/>
                <a:cs typeface="Lexend Light"/>
                <a:sym typeface="Lexend Light"/>
              </a:defRPr>
            </a:pPr>
            <a:r>
              <a:t>We have conceptualized and introduced hundreds of digital products to the market. Our systems handle transactions totaling </a:t>
            </a:r>
            <a:r>
              <a:rPr>
                <a:latin typeface="Lexend Bold"/>
                <a:ea typeface="Lexend Bold"/>
                <a:cs typeface="Lexend Bold"/>
                <a:sym typeface="Lexend Bold"/>
              </a:rPr>
              <a:t>over $150,000,000 MXN annually</a:t>
            </a:r>
            <a:r>
              <a:t>.</a:t>
            </a:r>
          </a:p>
        </p:txBody>
      </p:sp>
      <p:sp>
        <p:nvSpPr>
          <p:cNvPr id="648" name="Google Shape;634;p37"/>
          <p:cNvSpPr txBox="1"/>
          <p:nvPr/>
        </p:nvSpPr>
        <p:spPr>
          <a:xfrm>
            <a:off x="3002225" y="3368625"/>
            <a:ext cx="2711401" cy="116075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nSpc>
                <a:spcPct val="150000"/>
              </a:lnSpc>
              <a:defRPr sz="900">
                <a:latin typeface="Lexend Light"/>
                <a:ea typeface="Lexend Light"/>
                <a:cs typeface="Lexend Light"/>
                <a:sym typeface="Lexend Light"/>
              </a:defRPr>
            </a:pPr>
            <a:r>
              <a:t>Translation</a:t>
            </a:r>
          </a:p>
          <a:p>
            <a:pPr>
              <a:lnSpc>
                <a:spcPct val="150000"/>
              </a:lnSpc>
              <a:defRPr sz="900">
                <a:latin typeface="Lexend Light"/>
                <a:ea typeface="Lexend Light"/>
                <a:cs typeface="Lexend Light"/>
                <a:sym typeface="Lexend Light"/>
              </a:defRPr>
            </a:pPr>
            <a:r>
              <a:t>Maintenance</a:t>
            </a:r>
          </a:p>
          <a:p>
            <a:pPr>
              <a:lnSpc>
                <a:spcPct val="150000"/>
              </a:lnSpc>
              <a:defRPr sz="900">
                <a:latin typeface="Lexend Light"/>
                <a:ea typeface="Lexend Light"/>
                <a:cs typeface="Lexend Light"/>
                <a:sym typeface="Lexend Light"/>
              </a:defRPr>
            </a:pPr>
            <a:r>
              <a:t>E-commerce</a:t>
            </a:r>
          </a:p>
          <a:p>
            <a:pPr>
              <a:lnSpc>
                <a:spcPct val="150000"/>
              </a:lnSpc>
              <a:defRPr sz="900">
                <a:latin typeface="Lexend Light"/>
                <a:ea typeface="Lexend Light"/>
                <a:cs typeface="Lexend Light"/>
                <a:sym typeface="Lexend Light"/>
              </a:defRPr>
            </a:pPr>
            <a:r>
              <a:t>Server Monitoring</a:t>
            </a:r>
          </a:p>
          <a:p>
            <a:pPr>
              <a:lnSpc>
                <a:spcPct val="150000"/>
              </a:lnSpc>
              <a:defRPr sz="900">
                <a:latin typeface="Lexend Light"/>
                <a:ea typeface="Lexend Light"/>
                <a:cs typeface="Lexend Light"/>
                <a:sym typeface="Lexend Light"/>
              </a:defRPr>
            </a:pPr>
            <a:r>
              <a:t>Website and App Mockups and Prototypes</a:t>
            </a:r>
          </a:p>
        </p:txBody>
      </p:sp>
      <p:grpSp>
        <p:nvGrpSpPr>
          <p:cNvPr id="654" name="Google Shape;635;p37"/>
          <p:cNvGrpSpPr/>
          <p:nvPr/>
        </p:nvGrpSpPr>
        <p:grpSpPr>
          <a:xfrm>
            <a:off x="2932028" y="3517589"/>
            <a:ext cx="70201" cy="910476"/>
            <a:chOff x="0" y="0"/>
            <a:chExt cx="70200" cy="910475"/>
          </a:xfrm>
        </p:grpSpPr>
        <p:sp>
          <p:nvSpPr>
            <p:cNvPr id="649" name="Google Shape;636;p37"/>
            <p:cNvSpPr/>
            <p:nvPr/>
          </p:nvSpPr>
          <p:spPr>
            <a:xfrm>
              <a:off x="-1" y="840275"/>
              <a:ext cx="70202" cy="70201"/>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650" name="Google Shape;637;p37"/>
            <p:cNvSpPr/>
            <p:nvPr/>
          </p:nvSpPr>
          <p:spPr>
            <a:xfrm>
              <a:off x="-1" y="642763"/>
              <a:ext cx="70202" cy="70201"/>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651" name="Google Shape;638;p37"/>
            <p:cNvSpPr/>
            <p:nvPr/>
          </p:nvSpPr>
          <p:spPr>
            <a:xfrm>
              <a:off x="-1" y="445250"/>
              <a:ext cx="70202" cy="70201"/>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652" name="Google Shape;639;p37"/>
            <p:cNvSpPr/>
            <p:nvPr/>
          </p:nvSpPr>
          <p:spPr>
            <a:xfrm>
              <a:off x="-1" y="222625"/>
              <a:ext cx="70202" cy="70201"/>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653" name="Google Shape;640;p37"/>
            <p:cNvSpPr/>
            <p:nvPr/>
          </p:nvSpPr>
          <p:spPr>
            <a:xfrm>
              <a:off x="-1" y="0"/>
              <a:ext cx="70202" cy="70201"/>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grpSp>
      <p:grpSp>
        <p:nvGrpSpPr>
          <p:cNvPr id="668" name="Google Shape;641;p37"/>
          <p:cNvGrpSpPr/>
          <p:nvPr/>
        </p:nvGrpSpPr>
        <p:grpSpPr>
          <a:xfrm>
            <a:off x="993977" y="1983077"/>
            <a:ext cx="70201" cy="2443400"/>
            <a:chOff x="0" y="0"/>
            <a:chExt cx="70200" cy="2443398"/>
          </a:xfrm>
        </p:grpSpPr>
        <p:grpSp>
          <p:nvGrpSpPr>
            <p:cNvPr id="664" name="Google Shape;642;p37"/>
            <p:cNvGrpSpPr/>
            <p:nvPr/>
          </p:nvGrpSpPr>
          <p:grpSpPr>
            <a:xfrm>
              <a:off x="-1" y="-1"/>
              <a:ext cx="70202" cy="1786929"/>
              <a:chOff x="0" y="0"/>
              <a:chExt cx="70200" cy="1786927"/>
            </a:xfrm>
          </p:grpSpPr>
          <p:sp>
            <p:nvSpPr>
              <p:cNvPr id="655" name="Google Shape;643;p37"/>
              <p:cNvSpPr/>
              <p:nvPr/>
            </p:nvSpPr>
            <p:spPr>
              <a:xfrm>
                <a:off x="-1" y="869685"/>
                <a:ext cx="70202"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656" name="Google Shape;644;p37"/>
              <p:cNvSpPr/>
              <p:nvPr/>
            </p:nvSpPr>
            <p:spPr>
              <a:xfrm>
                <a:off x="-1" y="1081448"/>
                <a:ext cx="70202"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657" name="Google Shape;645;p37"/>
              <p:cNvSpPr/>
              <p:nvPr/>
            </p:nvSpPr>
            <p:spPr>
              <a:xfrm>
                <a:off x="-1" y="657923"/>
                <a:ext cx="70202"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658" name="Google Shape;646;p37"/>
              <p:cNvSpPr/>
              <p:nvPr/>
            </p:nvSpPr>
            <p:spPr>
              <a:xfrm>
                <a:off x="-1" y="0"/>
                <a:ext cx="70202"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659" name="Google Shape;647;p37"/>
              <p:cNvSpPr/>
              <p:nvPr/>
            </p:nvSpPr>
            <p:spPr>
              <a:xfrm>
                <a:off x="-1" y="217421"/>
                <a:ext cx="70202"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660" name="Google Shape;648;p37"/>
              <p:cNvSpPr/>
              <p:nvPr/>
            </p:nvSpPr>
            <p:spPr>
              <a:xfrm>
                <a:off x="-1" y="446161"/>
                <a:ext cx="70202"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661" name="Google Shape;649;p37"/>
              <p:cNvSpPr/>
              <p:nvPr/>
            </p:nvSpPr>
            <p:spPr>
              <a:xfrm>
                <a:off x="-1" y="1293210"/>
                <a:ext cx="70202"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662" name="Google Shape;650;p37"/>
              <p:cNvSpPr/>
              <p:nvPr/>
            </p:nvSpPr>
            <p:spPr>
              <a:xfrm>
                <a:off x="-1" y="1504973"/>
                <a:ext cx="70202"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663" name="Google Shape;651;p37"/>
              <p:cNvSpPr/>
              <p:nvPr/>
            </p:nvSpPr>
            <p:spPr>
              <a:xfrm>
                <a:off x="-1" y="1716735"/>
                <a:ext cx="70202"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grpSp>
        <p:sp>
          <p:nvSpPr>
            <p:cNvPr id="665" name="Google Shape;652;p37"/>
            <p:cNvSpPr/>
            <p:nvPr/>
          </p:nvSpPr>
          <p:spPr>
            <a:xfrm>
              <a:off x="-1" y="1954648"/>
              <a:ext cx="70202" cy="70201"/>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666" name="Google Shape;653;p37"/>
            <p:cNvSpPr/>
            <p:nvPr/>
          </p:nvSpPr>
          <p:spPr>
            <a:xfrm>
              <a:off x="-1" y="2163923"/>
              <a:ext cx="70202" cy="70201"/>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667" name="Google Shape;654;p37"/>
            <p:cNvSpPr/>
            <p:nvPr/>
          </p:nvSpPr>
          <p:spPr>
            <a:xfrm>
              <a:off x="-1" y="2373198"/>
              <a:ext cx="70202" cy="70201"/>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grpSp>
      <p:grpSp>
        <p:nvGrpSpPr>
          <p:cNvPr id="675" name="Google Shape;655;p37"/>
          <p:cNvGrpSpPr/>
          <p:nvPr/>
        </p:nvGrpSpPr>
        <p:grpSpPr>
          <a:xfrm>
            <a:off x="2583866" y="-73079"/>
            <a:ext cx="6560185" cy="5473713"/>
            <a:chOff x="0" y="0"/>
            <a:chExt cx="6560182" cy="5473712"/>
          </a:xfrm>
        </p:grpSpPr>
        <p:sp>
          <p:nvSpPr>
            <p:cNvPr id="669" name="Google Shape;656;p37"/>
            <p:cNvSpPr/>
            <p:nvPr/>
          </p:nvSpPr>
          <p:spPr>
            <a:xfrm rot="16200000">
              <a:off x="5606782" y="4269202"/>
              <a:ext cx="953402" cy="9534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43B6CA"/>
            </a:solidFill>
            <a:ln w="12700" cap="flat">
              <a:noFill/>
              <a:miter lim="400000"/>
            </a:ln>
            <a:effectLst/>
          </p:spPr>
          <p:txBody>
            <a:bodyPr wrap="square" lIns="45719" tIns="45719" rIns="45719" bIns="45719" numCol="1" anchor="ctr">
              <a:noAutofit/>
            </a:bodyPr>
            <a:lstStyle/>
            <a:p>
              <a:pPr/>
            </a:p>
          </p:txBody>
        </p:sp>
        <p:grpSp>
          <p:nvGrpSpPr>
            <p:cNvPr id="673" name="Google Shape;657;p37"/>
            <p:cNvGrpSpPr/>
            <p:nvPr/>
          </p:nvGrpSpPr>
          <p:grpSpPr>
            <a:xfrm>
              <a:off x="0" y="-1"/>
              <a:ext cx="873931" cy="568862"/>
              <a:chOff x="0" y="0"/>
              <a:chExt cx="873929" cy="568860"/>
            </a:xfrm>
          </p:grpSpPr>
          <p:sp>
            <p:nvSpPr>
              <p:cNvPr id="670" name="Google Shape;658;p37"/>
              <p:cNvSpPr/>
              <p:nvPr/>
            </p:nvSpPr>
            <p:spPr>
              <a:xfrm flipH="1" flipV="1">
                <a:off x="-1" y="-1"/>
                <a:ext cx="426301" cy="426301"/>
              </a:xfrm>
              <a:prstGeom prst="line">
                <a:avLst/>
              </a:prstGeom>
              <a:noFill/>
              <a:ln w="38100" cap="flat">
                <a:solidFill>
                  <a:srgbClr val="000000"/>
                </a:solidFill>
                <a:prstDash val="solid"/>
                <a:round/>
              </a:ln>
              <a:effectLst/>
            </p:spPr>
            <p:txBody>
              <a:bodyPr wrap="square" lIns="45719" tIns="45719" rIns="45719" bIns="45719" numCol="1" anchor="t">
                <a:noAutofit/>
              </a:bodyPr>
              <a:lstStyle/>
              <a:p>
                <a:pPr/>
              </a:p>
            </p:txBody>
          </p:sp>
          <p:sp>
            <p:nvSpPr>
              <p:cNvPr id="671" name="Google Shape;659;p37"/>
              <p:cNvSpPr/>
              <p:nvPr/>
            </p:nvSpPr>
            <p:spPr>
              <a:xfrm flipH="1" flipV="1">
                <a:off x="345929" y="40860"/>
                <a:ext cx="528001" cy="528001"/>
              </a:xfrm>
              <a:prstGeom prst="line">
                <a:avLst/>
              </a:prstGeom>
              <a:noFill/>
              <a:ln w="38100" cap="flat">
                <a:solidFill>
                  <a:srgbClr val="E33448"/>
                </a:solidFill>
                <a:prstDash val="solid"/>
                <a:round/>
              </a:ln>
              <a:effectLst/>
            </p:spPr>
            <p:txBody>
              <a:bodyPr wrap="square" lIns="45719" tIns="45719" rIns="45719" bIns="45719" numCol="1" anchor="t">
                <a:noAutofit/>
              </a:bodyPr>
              <a:lstStyle/>
              <a:p>
                <a:pPr/>
              </a:p>
            </p:txBody>
          </p:sp>
          <p:sp>
            <p:nvSpPr>
              <p:cNvPr id="672" name="Google Shape;660;p37"/>
              <p:cNvSpPr/>
              <p:nvPr/>
            </p:nvSpPr>
            <p:spPr>
              <a:xfrm>
                <a:off x="505383" y="498351"/>
                <a:ext cx="70501" cy="70501"/>
              </a:xfrm>
              <a:prstGeom prst="ellipse">
                <a:avLst/>
              </a:prstGeom>
              <a:solidFill>
                <a:srgbClr val="43B6CA"/>
              </a:solidFill>
              <a:ln w="12700" cap="flat">
                <a:noFill/>
                <a:miter lim="400000"/>
              </a:ln>
              <a:effectLst/>
            </p:spPr>
            <p:txBody>
              <a:bodyPr wrap="square" lIns="45719" tIns="45719" rIns="45719" bIns="45719" numCol="1" anchor="ctr">
                <a:noAutofit/>
              </a:bodyPr>
              <a:lstStyle/>
              <a:p>
                <a:pPr/>
              </a:p>
            </p:txBody>
          </p:sp>
        </p:grpSp>
        <p:sp>
          <p:nvSpPr>
            <p:cNvPr id="674" name="Google Shape;661;p37"/>
            <p:cNvSpPr/>
            <p:nvPr/>
          </p:nvSpPr>
          <p:spPr>
            <a:xfrm flipH="1" flipV="1">
              <a:off x="2904633" y="4738411"/>
              <a:ext cx="735301" cy="735301"/>
            </a:xfrm>
            <a:prstGeom prst="line">
              <a:avLst/>
            </a:prstGeom>
            <a:noFill/>
            <a:ln w="38100" cap="flat">
              <a:solidFill>
                <a:srgbClr val="43B6CA"/>
              </a:solidFill>
              <a:prstDash val="solid"/>
              <a:round/>
            </a:ln>
            <a:effectLst/>
          </p:spPr>
          <p:txBody>
            <a:bodyPr wrap="square" lIns="45719" tIns="45719" rIns="45719" bIns="45719" numCol="1" anchor="t">
              <a:noAutofit/>
            </a:bodyPr>
            <a:lstStyle/>
            <a:p>
              <a:pPr/>
            </a:p>
          </p:txBody>
        </p:sp>
      </p:grpSp>
      <p:pic>
        <p:nvPicPr>
          <p:cNvPr id="676" name="Google Shape;662;p37" descr="Google Shape;662;p37"/>
          <p:cNvPicPr>
            <a:picLocks noChangeAspect="1"/>
          </p:cNvPicPr>
          <p:nvPr/>
        </p:nvPicPr>
        <p:blipFill>
          <a:blip r:embed="rId3">
            <a:extLst/>
          </a:blip>
          <a:stretch>
            <a:fillRect/>
          </a:stretch>
        </p:blipFill>
        <p:spPr>
          <a:xfrm>
            <a:off x="4087750" y="318100"/>
            <a:ext cx="2244651" cy="2427976"/>
          </a:xfrm>
          <a:prstGeom prst="rect">
            <a:avLst/>
          </a:prstGeom>
          <a:ln w="12700">
            <a:miter lim="400000"/>
          </a:ln>
        </p:spPr>
      </p:pic>
      <p:pic>
        <p:nvPicPr>
          <p:cNvPr id="677" name="Google Shape;663;p37" descr="Google Shape;663;p37"/>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sp>
        <p:nvSpPr>
          <p:cNvPr id="678" name="Google Shape;664;p37">
            <a:hlinkClick r:id="rId4" invalidUrl="" action="ppaction://hlinksldjump" tgtFrame="" tooltip="" history="1" highlightClick="0" endSnd="0"/>
          </p:cNvPr>
          <p:cNvSpPr txBox="1"/>
          <p:nvPr/>
        </p:nvSpPr>
        <p:spPr>
          <a:xfrm>
            <a:off x="7804200" y="4612825"/>
            <a:ext cx="649501" cy="33068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1100" u="sng">
                <a:solidFill>
                  <a:schemeClr val="accent5"/>
                </a:solidFill>
                <a:uFill>
                  <a:solidFill>
                    <a:schemeClr val="accent5"/>
                  </a:solidFill>
                </a:uFill>
                <a:hlinkClick r:id="rId4" invalidUrl="" action="ppaction://hlinksldjump" tgtFrame="" tooltip="" history="1" highlightClick="0" endSnd="0"/>
              </a:defRPr>
            </a:lvl1pPr>
          </a:lstStyle>
          <a:p>
            <a:pPr>
              <a:defRPr>
                <a:uFillTx/>
              </a:defRPr>
            </a:pPr>
            <a:r>
              <a:rPr>
                <a:uFill>
                  <a:solidFill>
                    <a:schemeClr val="accent5"/>
                  </a:solidFill>
                </a:uFill>
                <a:hlinkClick r:id="rId4" invalidUrl="" action="ppaction://hlinksldjump" tgtFrame="" tooltip="" history="1" highlightClick="0" endSnd="0"/>
              </a:rPr>
              <a:t>MENU</a:t>
            </a:r>
          </a:p>
        </p:txBody>
      </p:sp>
      <p:pic>
        <p:nvPicPr>
          <p:cNvPr id="679" name="Google Shape;665;p37" descr="Google Shape;665;p37"/>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grpSp>
        <p:nvGrpSpPr>
          <p:cNvPr id="682" name="Google Shape;666;p37"/>
          <p:cNvGrpSpPr/>
          <p:nvPr/>
        </p:nvGrpSpPr>
        <p:grpSpPr>
          <a:xfrm>
            <a:off x="-49676" y="4665324"/>
            <a:ext cx="3454202" cy="520974"/>
            <a:chOff x="0" y="0"/>
            <a:chExt cx="3454200" cy="520972"/>
          </a:xfrm>
        </p:grpSpPr>
        <p:pic>
          <p:nvPicPr>
            <p:cNvPr id="680" name="Google Shape;667;p37" descr="Google Shape;667;p37"/>
            <p:cNvPicPr>
              <a:picLocks noChangeAspect="1"/>
            </p:cNvPicPr>
            <p:nvPr/>
          </p:nvPicPr>
          <p:blipFill>
            <a:blip r:embed="rId2">
              <a:extLst/>
            </a:blip>
            <a:stretch>
              <a:fillRect/>
            </a:stretch>
          </p:blipFill>
          <p:spPr>
            <a:xfrm>
              <a:off x="520974" y="0"/>
              <a:ext cx="211476" cy="211476"/>
            </a:xfrm>
            <a:prstGeom prst="rect">
              <a:avLst/>
            </a:prstGeom>
            <a:ln w="12700" cap="flat">
              <a:noFill/>
              <a:miter lim="400000"/>
            </a:ln>
            <a:effectLst/>
          </p:spPr>
        </p:pic>
        <p:sp>
          <p:nvSpPr>
            <p:cNvPr id="681" name="Google Shape;668;p37"/>
            <p:cNvSpPr txBox="1"/>
            <p:nvPr/>
          </p:nvSpPr>
          <p:spPr>
            <a:xfrm>
              <a:off x="0" y="263999"/>
              <a:ext cx="3454201" cy="2569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500">
                  <a:solidFill>
                    <a:srgbClr val="D9D9D9"/>
                  </a:solidFill>
                </a:defRPr>
              </a:lvl1pPr>
            </a:lstStyle>
            <a:p>
              <a:pPr/>
              <a:r>
                <a:t>Copyright © 2023 Figment S.A. de C.V. All rights reserved.</a:t>
              </a:r>
            </a:p>
          </p:txBody>
        </p:sp>
      </p:grpSp>
      <p:pic>
        <p:nvPicPr>
          <p:cNvPr id="683" name="Google Shape;669;p37" descr="Google Shape;669;p37"/>
          <p:cNvPicPr>
            <a:picLocks noChangeAspect="1"/>
          </p:cNvPicPr>
          <p:nvPr/>
        </p:nvPicPr>
        <p:blipFill>
          <a:blip r:embed="rId5">
            <a:extLst/>
          </a:blip>
          <a:stretch>
            <a:fillRect/>
          </a:stretch>
        </p:blipFill>
        <p:spPr>
          <a:xfrm>
            <a:off x="993974" y="522324"/>
            <a:ext cx="1654021" cy="1221902"/>
          </a:xfrm>
          <a:prstGeom prst="rect">
            <a:avLst/>
          </a:prstGeom>
          <a:ln w="12700">
            <a:miter lim="400000"/>
          </a:ln>
        </p:spPr>
      </p:pic>
      <p:sp>
        <p:nvSpPr>
          <p:cNvPr id="684" name="Google Shape;670;p37"/>
          <p:cNvSpPr txBox="1"/>
          <p:nvPr/>
        </p:nvSpPr>
        <p:spPr>
          <a:xfrm>
            <a:off x="1866625" y="1266775"/>
            <a:ext cx="2090699" cy="53845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100">
                <a:latin typeface="Lexend ExtraBold"/>
                <a:ea typeface="Lexend ExtraBold"/>
                <a:cs typeface="Lexend ExtraBold"/>
                <a:sym typeface="Lexend ExtraBold"/>
              </a:defRPr>
            </a:pPr>
            <a:r>
              <a:t>SOFTWARE</a:t>
            </a:r>
          </a:p>
          <a:p>
            <a:pPr>
              <a:defRPr sz="1100">
                <a:latin typeface="Lexend ExtraBold"/>
                <a:ea typeface="Lexend ExtraBold"/>
                <a:cs typeface="Lexend ExtraBold"/>
                <a:sym typeface="Lexend ExtraBold"/>
              </a:defRPr>
            </a:pPr>
            <a:r>
              <a:t>DEVELOPMENT</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6" name="Google Shape;675;p38"/>
          <p:cNvSpPr/>
          <p:nvPr/>
        </p:nvSpPr>
        <p:spPr>
          <a:xfrm rot="5400000">
            <a:off x="-51" y="0"/>
            <a:ext cx="859201" cy="859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6C30F"/>
          </a:solidFill>
          <a:ln w="12700">
            <a:miter lim="400000"/>
          </a:ln>
        </p:spPr>
        <p:txBody>
          <a:bodyPr lIns="45719" rIns="45719" anchor="ctr"/>
          <a:lstStyle/>
          <a:p>
            <a:pPr/>
          </a:p>
        </p:txBody>
      </p:sp>
      <p:sp>
        <p:nvSpPr>
          <p:cNvPr id="687" name="Google Shape;676;p38"/>
          <p:cNvSpPr/>
          <p:nvPr/>
        </p:nvSpPr>
        <p:spPr>
          <a:xfrm rot="16200000">
            <a:off x="8190649" y="4196124"/>
            <a:ext cx="953401" cy="953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6C30F"/>
          </a:solidFill>
          <a:ln w="12700">
            <a:miter lim="400000"/>
          </a:ln>
        </p:spPr>
        <p:txBody>
          <a:bodyPr lIns="45719" rIns="45719" anchor="ctr"/>
          <a:lstStyle/>
          <a:p>
            <a:pPr/>
          </a:p>
        </p:txBody>
      </p:sp>
      <p:pic>
        <p:nvPicPr>
          <p:cNvPr id="688" name="Google Shape;677;p38" descr="Google Shape;677;p38"/>
          <p:cNvPicPr>
            <a:picLocks noChangeAspect="1"/>
          </p:cNvPicPr>
          <p:nvPr/>
        </p:nvPicPr>
        <p:blipFill>
          <a:blip r:embed="rId2">
            <a:extLst/>
          </a:blip>
          <a:srcRect l="0" t="0" r="15367" b="0"/>
          <a:stretch>
            <a:fillRect/>
          </a:stretch>
        </p:blipFill>
        <p:spPr>
          <a:xfrm>
            <a:off x="8125449" y="1142925"/>
            <a:ext cx="1018601" cy="1392450"/>
          </a:xfrm>
          <a:prstGeom prst="rect">
            <a:avLst/>
          </a:prstGeom>
          <a:ln w="12700">
            <a:miter lim="400000"/>
          </a:ln>
        </p:spPr>
      </p:pic>
      <p:grpSp>
        <p:nvGrpSpPr>
          <p:cNvPr id="692" name="Google Shape;678;p38"/>
          <p:cNvGrpSpPr/>
          <p:nvPr/>
        </p:nvGrpSpPr>
        <p:grpSpPr>
          <a:xfrm>
            <a:off x="3560200" y="4689283"/>
            <a:ext cx="615639" cy="499642"/>
            <a:chOff x="0" y="0"/>
            <a:chExt cx="615638" cy="499641"/>
          </a:xfrm>
        </p:grpSpPr>
        <p:sp>
          <p:nvSpPr>
            <p:cNvPr id="689" name="Google Shape;679;p38"/>
            <p:cNvSpPr/>
            <p:nvPr/>
          </p:nvSpPr>
          <p:spPr>
            <a:xfrm flipV="1">
              <a:off x="0" y="-1"/>
              <a:ext cx="465301" cy="465301"/>
            </a:xfrm>
            <a:prstGeom prst="line">
              <a:avLst/>
            </a:prstGeom>
            <a:noFill/>
            <a:ln w="38100" cap="flat">
              <a:solidFill>
                <a:srgbClr val="F6C30F"/>
              </a:solidFill>
              <a:prstDash val="solid"/>
              <a:round/>
            </a:ln>
            <a:effectLst/>
          </p:spPr>
          <p:txBody>
            <a:bodyPr wrap="square" lIns="45719" tIns="45719" rIns="45719" bIns="45719" numCol="1" anchor="t">
              <a:noAutofit/>
            </a:bodyPr>
            <a:lstStyle/>
            <a:p>
              <a:pPr/>
            </a:p>
          </p:txBody>
        </p:sp>
        <p:sp>
          <p:nvSpPr>
            <p:cNvPr id="690" name="Google Shape;680;p38"/>
            <p:cNvSpPr/>
            <p:nvPr/>
          </p:nvSpPr>
          <p:spPr>
            <a:xfrm flipV="1">
              <a:off x="199680" y="196641"/>
              <a:ext cx="303001" cy="303001"/>
            </a:xfrm>
            <a:prstGeom prst="line">
              <a:avLst/>
            </a:prstGeom>
            <a:noFill/>
            <a:ln w="38100" cap="flat">
              <a:solidFill>
                <a:srgbClr val="43B6CA"/>
              </a:solidFill>
              <a:prstDash val="solid"/>
              <a:round/>
            </a:ln>
            <a:effectLst/>
          </p:spPr>
          <p:txBody>
            <a:bodyPr wrap="square" lIns="45719" tIns="45719" rIns="45719" bIns="45719" numCol="1" anchor="t">
              <a:noAutofit/>
            </a:bodyPr>
            <a:lstStyle/>
            <a:p>
              <a:pPr/>
            </a:p>
          </p:txBody>
        </p:sp>
        <p:sp>
          <p:nvSpPr>
            <p:cNvPr id="691" name="Google Shape;681;p38"/>
            <p:cNvSpPr/>
            <p:nvPr/>
          </p:nvSpPr>
          <p:spPr>
            <a:xfrm>
              <a:off x="555038" y="75534"/>
              <a:ext cx="60601" cy="60601"/>
            </a:xfrm>
            <a:prstGeom prst="ellipse">
              <a:avLst/>
            </a:prstGeom>
            <a:solidFill>
              <a:srgbClr val="E33448"/>
            </a:solidFill>
            <a:ln w="12700" cap="flat">
              <a:noFill/>
              <a:miter lim="400000"/>
            </a:ln>
            <a:effectLst/>
          </p:spPr>
          <p:txBody>
            <a:bodyPr wrap="square" lIns="45719" tIns="45719" rIns="45719" bIns="45719" numCol="1" anchor="ctr">
              <a:noAutofit/>
            </a:bodyPr>
            <a:lstStyle/>
            <a:p>
              <a:pPr/>
            </a:p>
          </p:txBody>
        </p:sp>
      </p:grpSp>
      <p:grpSp>
        <p:nvGrpSpPr>
          <p:cNvPr id="696" name="Google Shape;682;p38"/>
          <p:cNvGrpSpPr/>
          <p:nvPr/>
        </p:nvGrpSpPr>
        <p:grpSpPr>
          <a:xfrm>
            <a:off x="2729175" y="-50983"/>
            <a:ext cx="859320" cy="873931"/>
            <a:chOff x="0" y="0"/>
            <a:chExt cx="859319" cy="873930"/>
          </a:xfrm>
        </p:grpSpPr>
        <p:sp>
          <p:nvSpPr>
            <p:cNvPr id="693" name="Google Shape;683;p38"/>
            <p:cNvSpPr/>
            <p:nvPr/>
          </p:nvSpPr>
          <p:spPr>
            <a:xfrm flipV="1">
              <a:off x="172681" y="-1"/>
              <a:ext cx="426301" cy="426301"/>
            </a:xfrm>
            <a:prstGeom prst="line">
              <a:avLst/>
            </a:prstGeom>
            <a:noFill/>
            <a:ln w="38100" cap="flat">
              <a:solidFill>
                <a:srgbClr val="000000"/>
              </a:solidFill>
              <a:prstDash val="solid"/>
              <a:round/>
            </a:ln>
            <a:effectLst/>
          </p:spPr>
          <p:txBody>
            <a:bodyPr wrap="square" lIns="45719" tIns="45719" rIns="45719" bIns="45719" numCol="1" anchor="t">
              <a:noAutofit/>
            </a:bodyPr>
            <a:lstStyle/>
            <a:p>
              <a:pPr/>
            </a:p>
          </p:txBody>
        </p:sp>
        <p:sp>
          <p:nvSpPr>
            <p:cNvPr id="694" name="Google Shape;684;p38"/>
            <p:cNvSpPr/>
            <p:nvPr/>
          </p:nvSpPr>
          <p:spPr>
            <a:xfrm flipV="1">
              <a:off x="30120" y="44730"/>
              <a:ext cx="829200" cy="829200"/>
            </a:xfrm>
            <a:prstGeom prst="line">
              <a:avLst/>
            </a:prstGeom>
            <a:noFill/>
            <a:ln w="38100" cap="flat">
              <a:solidFill>
                <a:srgbClr val="E33448"/>
              </a:solidFill>
              <a:prstDash val="solid"/>
              <a:round/>
            </a:ln>
            <a:effectLst/>
          </p:spPr>
          <p:txBody>
            <a:bodyPr wrap="square" lIns="45719" tIns="45719" rIns="45719" bIns="45719" numCol="1" anchor="t">
              <a:noAutofit/>
            </a:bodyPr>
            <a:lstStyle/>
            <a:p>
              <a:pPr/>
            </a:p>
          </p:txBody>
        </p:sp>
        <p:sp>
          <p:nvSpPr>
            <p:cNvPr id="695" name="Google Shape;685;p38"/>
            <p:cNvSpPr/>
            <p:nvPr/>
          </p:nvSpPr>
          <p:spPr>
            <a:xfrm>
              <a:off x="0" y="520530"/>
              <a:ext cx="70501" cy="70501"/>
            </a:xfrm>
            <a:prstGeom prst="ellipse">
              <a:avLst/>
            </a:prstGeom>
            <a:solidFill>
              <a:srgbClr val="43B6CA"/>
            </a:solidFill>
            <a:ln w="12700" cap="flat">
              <a:noFill/>
              <a:miter lim="400000"/>
            </a:ln>
            <a:effectLst/>
          </p:spPr>
          <p:txBody>
            <a:bodyPr wrap="square" lIns="45719" tIns="45719" rIns="45719" bIns="45719" numCol="1" anchor="ctr">
              <a:noAutofit/>
            </a:bodyPr>
            <a:lstStyle/>
            <a:p>
              <a:pPr/>
            </a:p>
          </p:txBody>
        </p:sp>
      </p:grpSp>
      <p:sp>
        <p:nvSpPr>
          <p:cNvPr id="697" name="Google Shape;686;p38"/>
          <p:cNvSpPr/>
          <p:nvPr/>
        </p:nvSpPr>
        <p:spPr>
          <a:xfrm flipV="1">
            <a:off x="-724150" y="2389930"/>
            <a:ext cx="615601" cy="615601"/>
          </a:xfrm>
          <a:prstGeom prst="line">
            <a:avLst/>
          </a:prstGeom>
          <a:ln w="38100">
            <a:solidFill>
              <a:srgbClr val="F6C30F"/>
            </a:solidFill>
          </a:ln>
        </p:spPr>
        <p:txBody>
          <a:bodyPr lIns="45719" rIns="45719"/>
          <a:lstStyle/>
          <a:p>
            <a:pPr/>
          </a:p>
        </p:txBody>
      </p:sp>
      <p:pic>
        <p:nvPicPr>
          <p:cNvPr id="698" name="Google Shape;687;p38" descr="Google Shape;687;p38"/>
          <p:cNvPicPr>
            <a:picLocks noChangeAspect="1"/>
          </p:cNvPicPr>
          <p:nvPr/>
        </p:nvPicPr>
        <p:blipFill>
          <a:blip r:embed="rId3">
            <a:extLst/>
          </a:blip>
          <a:stretch>
            <a:fillRect/>
          </a:stretch>
        </p:blipFill>
        <p:spPr>
          <a:xfrm>
            <a:off x="471300" y="4665324"/>
            <a:ext cx="211476" cy="211476"/>
          </a:xfrm>
          <a:prstGeom prst="rect">
            <a:avLst/>
          </a:prstGeom>
          <a:ln w="12700">
            <a:miter lim="400000"/>
          </a:ln>
        </p:spPr>
      </p:pic>
      <p:sp>
        <p:nvSpPr>
          <p:cNvPr id="699" name="Google Shape;688;p38"/>
          <p:cNvSpPr txBox="1"/>
          <p:nvPr/>
        </p:nvSpPr>
        <p:spPr>
          <a:xfrm rot="18900000">
            <a:off x="628188" y="1339186"/>
            <a:ext cx="2439944" cy="360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1100">
                <a:latin typeface="Lexend ExtraBold"/>
                <a:ea typeface="Lexend ExtraBold"/>
                <a:cs typeface="Lexend ExtraBold"/>
                <a:sym typeface="Lexend ExtraBold"/>
              </a:defRPr>
            </a:lvl1pPr>
          </a:lstStyle>
          <a:p>
            <a:pPr/>
            <a:r>
              <a:t>SOFTWARE DEVELOPMENT</a:t>
            </a:r>
          </a:p>
        </p:txBody>
      </p:sp>
      <p:pic>
        <p:nvPicPr>
          <p:cNvPr id="700" name="Google Shape;689;p38" descr="Google Shape;689;p38"/>
          <p:cNvPicPr>
            <a:picLocks noChangeAspect="1"/>
          </p:cNvPicPr>
          <p:nvPr/>
        </p:nvPicPr>
        <p:blipFill>
          <a:blip r:embed="rId4">
            <a:extLst/>
          </a:blip>
          <a:stretch>
            <a:fillRect/>
          </a:stretch>
        </p:blipFill>
        <p:spPr>
          <a:xfrm>
            <a:off x="4019500" y="2352650"/>
            <a:ext cx="2124001" cy="2124001"/>
          </a:xfrm>
          <a:prstGeom prst="rect">
            <a:avLst/>
          </a:prstGeom>
          <a:ln w="12700">
            <a:miter lim="400000"/>
          </a:ln>
        </p:spPr>
      </p:pic>
      <p:pic>
        <p:nvPicPr>
          <p:cNvPr id="701" name="Google Shape;690;p38" descr="Google Shape;690;p38"/>
          <p:cNvPicPr>
            <a:picLocks noChangeAspect="1"/>
          </p:cNvPicPr>
          <p:nvPr/>
        </p:nvPicPr>
        <p:blipFill>
          <a:blip r:embed="rId5">
            <a:extLst/>
          </a:blip>
          <a:stretch>
            <a:fillRect/>
          </a:stretch>
        </p:blipFill>
        <p:spPr>
          <a:xfrm>
            <a:off x="1230075" y="2754550"/>
            <a:ext cx="2124001" cy="2124001"/>
          </a:xfrm>
          <a:prstGeom prst="rect">
            <a:avLst/>
          </a:prstGeom>
          <a:ln w="12700">
            <a:miter lim="400000"/>
          </a:ln>
        </p:spPr>
      </p:pic>
      <p:sp>
        <p:nvSpPr>
          <p:cNvPr id="702" name="Google Shape;691;p38"/>
          <p:cNvSpPr/>
          <p:nvPr/>
        </p:nvSpPr>
        <p:spPr>
          <a:xfrm rot="18900000">
            <a:off x="5502802" y="1494902"/>
            <a:ext cx="1501896" cy="1501896"/>
          </a:xfrm>
          <a:prstGeom prst="rect">
            <a:avLst/>
          </a:prstGeom>
          <a:solidFill>
            <a:srgbClr val="EEEEEE"/>
          </a:solidFill>
          <a:ln w="12700">
            <a:miter lim="400000"/>
          </a:ln>
        </p:spPr>
        <p:txBody>
          <a:bodyPr lIns="45719" rIns="45719" anchor="ctr"/>
          <a:lstStyle/>
          <a:p>
            <a:pPr/>
          </a:p>
        </p:txBody>
      </p:sp>
      <p:sp>
        <p:nvSpPr>
          <p:cNvPr id="703" name="Google Shape;692;p38"/>
          <p:cNvSpPr txBox="1"/>
          <p:nvPr/>
        </p:nvSpPr>
        <p:spPr>
          <a:xfrm rot="18900000">
            <a:off x="1908029" y="1360772"/>
            <a:ext cx="1873127" cy="96263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900">
                <a:latin typeface="Lexend Bold"/>
                <a:ea typeface="Lexend Bold"/>
                <a:cs typeface="Lexend Bold"/>
                <a:sym typeface="Lexend Bold"/>
              </a:defRPr>
            </a:pPr>
          </a:p>
          <a:p>
            <a:pPr>
              <a:lnSpc>
                <a:spcPct val="115000"/>
              </a:lnSpc>
              <a:defRPr sz="700">
                <a:latin typeface="Lexend Light"/>
                <a:ea typeface="Lexend Light"/>
                <a:cs typeface="Lexend Light"/>
                <a:sym typeface="Lexend Light"/>
              </a:defRPr>
            </a:pPr>
            <a:r>
              <a:t>Conception, production, and development of the AAA virtual collectors album in collaboration with Hershey's and Pelón Pelo Rico.</a:t>
            </a:r>
          </a:p>
        </p:txBody>
      </p:sp>
      <p:sp>
        <p:nvSpPr>
          <p:cNvPr id="704" name="Google Shape;693;p38"/>
          <p:cNvSpPr txBox="1"/>
          <p:nvPr/>
        </p:nvSpPr>
        <p:spPr>
          <a:xfrm rot="18900000">
            <a:off x="5322784" y="140795"/>
            <a:ext cx="1293158" cy="122552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900">
                <a:latin typeface="Lexend Bold"/>
                <a:ea typeface="Lexend Bold"/>
                <a:cs typeface="Lexend Bold"/>
                <a:sym typeface="Lexend Bold"/>
              </a:defRPr>
            </a:pPr>
          </a:p>
          <a:p>
            <a:pPr>
              <a:lnSpc>
                <a:spcPct val="115000"/>
              </a:lnSpc>
              <a:defRPr sz="700">
                <a:latin typeface="Lexend Light"/>
                <a:ea typeface="Lexend Light"/>
                <a:cs typeface="Lexend Light"/>
                <a:sym typeface="Lexend Light"/>
              </a:defRPr>
            </a:pPr>
            <a:r>
              <a:t>Creative design and development of a virtual album featuring collectible stamps for the movie "The Dark Knight Rises."</a:t>
            </a:r>
          </a:p>
        </p:txBody>
      </p:sp>
      <p:sp>
        <p:nvSpPr>
          <p:cNvPr id="705" name="Google Shape;694;p38"/>
          <p:cNvSpPr txBox="1"/>
          <p:nvPr/>
        </p:nvSpPr>
        <p:spPr>
          <a:xfrm rot="18900000">
            <a:off x="5392128" y="4050833"/>
            <a:ext cx="1618144" cy="82293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r">
              <a:lnSpc>
                <a:spcPct val="115000"/>
              </a:lnSpc>
              <a:defRPr sz="700">
                <a:latin typeface="Lexend Light"/>
                <a:ea typeface="Lexend Light"/>
                <a:cs typeface="Lexend Light"/>
                <a:sym typeface="Lexend Light"/>
              </a:defRPr>
            </a:lvl1pPr>
          </a:lstStyle>
          <a:p>
            <a:pPr/>
            <a:r>
              <a:t>Crafted a website to embody the magnificence and style of each project, seamlessly blending design, photography, organization, and technology.</a:t>
            </a:r>
          </a:p>
        </p:txBody>
      </p:sp>
      <p:sp>
        <p:nvSpPr>
          <p:cNvPr id="706" name="Google Shape;695;p38"/>
          <p:cNvSpPr txBox="1"/>
          <p:nvPr/>
        </p:nvSpPr>
        <p:spPr>
          <a:xfrm rot="18900000">
            <a:off x="3253975" y="3955238"/>
            <a:ext cx="1340675" cy="805786"/>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r">
              <a:defRPr sz="700">
                <a:latin typeface="Lexend Light"/>
                <a:ea typeface="Lexend Light"/>
                <a:cs typeface="Lexend Light"/>
                <a:sym typeface="Lexend Light"/>
              </a:defRPr>
            </a:pPr>
          </a:p>
          <a:p>
            <a:pPr algn="r">
              <a:lnSpc>
                <a:spcPct val="115000"/>
              </a:lnSpc>
              <a:defRPr sz="700">
                <a:latin typeface="Lexend Light"/>
                <a:ea typeface="Lexend Light"/>
                <a:cs typeface="Lexend Light"/>
                <a:sym typeface="Lexend Light"/>
              </a:defRPr>
            </a:pPr>
            <a:r>
              <a:t>Innovative promotional campaigns and mini-game development for Chupa Chups.</a:t>
            </a:r>
          </a:p>
        </p:txBody>
      </p:sp>
      <p:sp>
        <p:nvSpPr>
          <p:cNvPr id="707" name="Google Shape;696;p38"/>
          <p:cNvSpPr txBox="1"/>
          <p:nvPr/>
        </p:nvSpPr>
        <p:spPr>
          <a:xfrm rot="18900000">
            <a:off x="6927040" y="1149299"/>
            <a:ext cx="1165454" cy="831186"/>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900">
                <a:latin typeface="Lexend Bold"/>
                <a:ea typeface="Lexend Bold"/>
                <a:cs typeface="Lexend Bold"/>
                <a:sym typeface="Lexend Bold"/>
              </a:defRPr>
            </a:pPr>
          </a:p>
          <a:p>
            <a:pPr>
              <a:lnSpc>
                <a:spcPct val="115000"/>
              </a:lnSpc>
              <a:defRPr sz="700">
                <a:latin typeface="Lexend Light"/>
                <a:ea typeface="Lexend Light"/>
                <a:cs typeface="Lexend Light"/>
                <a:sym typeface="Lexend Light"/>
              </a:defRPr>
            </a:pPr>
            <a:r>
              <a:t>Creative design and programming of the Mentos Mexico website. </a:t>
            </a:r>
          </a:p>
        </p:txBody>
      </p:sp>
      <p:sp>
        <p:nvSpPr>
          <p:cNvPr id="708" name="Google Shape;697;p38"/>
          <p:cNvSpPr txBox="1"/>
          <p:nvPr/>
        </p:nvSpPr>
        <p:spPr>
          <a:xfrm rot="18900000">
            <a:off x="644915" y="2577197"/>
            <a:ext cx="1560869" cy="83944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900">
                <a:latin typeface="Lexend Bold"/>
                <a:ea typeface="Lexend Bold"/>
                <a:cs typeface="Lexend Bold"/>
                <a:sym typeface="Lexend Bold"/>
              </a:defRPr>
            </a:pPr>
          </a:p>
          <a:p>
            <a:pPr>
              <a:defRPr sz="900">
                <a:latin typeface="Lexend Bold"/>
                <a:ea typeface="Lexend Bold"/>
                <a:cs typeface="Lexend Bold"/>
                <a:sym typeface="Lexend Bold"/>
              </a:defRPr>
            </a:pPr>
          </a:p>
          <a:p>
            <a:pPr>
              <a:lnSpc>
                <a:spcPct val="115000"/>
              </a:lnSpc>
              <a:defRPr sz="700">
                <a:latin typeface="Lexend Light"/>
                <a:ea typeface="Lexend Light"/>
                <a:cs typeface="Lexend Light"/>
                <a:sym typeface="Lexend Light"/>
              </a:defRPr>
            </a:pPr>
            <a:r>
              <a:t>Creation of a loyalty program aimed at boosting visits and sales within the shopping mall.</a:t>
            </a:r>
          </a:p>
        </p:txBody>
      </p:sp>
      <p:pic>
        <p:nvPicPr>
          <p:cNvPr id="709" name="Google Shape;698;p38" descr="Google Shape;698;p38">
            <a:hlinkClick r:id="rId6" invalidUrl="" action="" tgtFrame="" tooltip="" history="1" highlightClick="0" endSnd="0"/>
          </p:cNvPr>
          <p:cNvPicPr>
            <a:picLocks noChangeAspect="1"/>
          </p:cNvPicPr>
          <p:nvPr/>
        </p:nvPicPr>
        <p:blipFill>
          <a:blip r:embed="rId7">
            <a:extLst/>
          </a:blip>
          <a:stretch>
            <a:fillRect/>
          </a:stretch>
        </p:blipFill>
        <p:spPr>
          <a:xfrm>
            <a:off x="6485899" y="2191774"/>
            <a:ext cx="2124001" cy="2124001"/>
          </a:xfrm>
          <a:prstGeom prst="rect">
            <a:avLst/>
          </a:prstGeom>
          <a:ln w="12700">
            <a:miter lim="400000"/>
          </a:ln>
        </p:spPr>
      </p:pic>
      <p:pic>
        <p:nvPicPr>
          <p:cNvPr id="710" name="Google Shape;699;p38" descr="Google Shape;699;p38"/>
          <p:cNvPicPr>
            <a:picLocks noChangeAspect="1"/>
          </p:cNvPicPr>
          <p:nvPr/>
        </p:nvPicPr>
        <p:blipFill>
          <a:blip r:embed="rId8">
            <a:extLst/>
          </a:blip>
          <a:stretch>
            <a:fillRect/>
          </a:stretch>
        </p:blipFill>
        <p:spPr>
          <a:xfrm>
            <a:off x="2411888" y="1585949"/>
            <a:ext cx="2124001" cy="2124002"/>
          </a:xfrm>
          <a:prstGeom prst="rect">
            <a:avLst/>
          </a:prstGeom>
          <a:ln w="12700">
            <a:miter lim="400000"/>
          </a:ln>
        </p:spPr>
      </p:pic>
      <p:pic>
        <p:nvPicPr>
          <p:cNvPr id="711" name="Google Shape;700;p38" descr="Google Shape;700;p38"/>
          <p:cNvPicPr>
            <a:picLocks noChangeAspect="1"/>
          </p:cNvPicPr>
          <p:nvPr/>
        </p:nvPicPr>
        <p:blipFill>
          <a:blip r:embed="rId9">
            <a:extLst/>
          </a:blip>
          <a:stretch>
            <a:fillRect/>
          </a:stretch>
        </p:blipFill>
        <p:spPr>
          <a:xfrm>
            <a:off x="3598150" y="398249"/>
            <a:ext cx="2124001" cy="2124001"/>
          </a:xfrm>
          <a:prstGeom prst="rect">
            <a:avLst/>
          </a:prstGeom>
          <a:ln w="12700">
            <a:miter lim="400000"/>
          </a:ln>
        </p:spPr>
      </p:pic>
      <p:pic>
        <p:nvPicPr>
          <p:cNvPr id="712" name="Google Shape;701;p38" descr="Google Shape;701;p38"/>
          <p:cNvPicPr>
            <a:picLocks noChangeAspect="1"/>
          </p:cNvPicPr>
          <p:nvPr/>
        </p:nvPicPr>
        <p:blipFill>
          <a:blip r:embed="rId10">
            <a:extLst/>
          </a:blip>
          <a:stretch>
            <a:fillRect/>
          </a:stretch>
        </p:blipFill>
        <p:spPr>
          <a:xfrm>
            <a:off x="5191750" y="1183850"/>
            <a:ext cx="2124001" cy="2124001"/>
          </a:xfrm>
          <a:prstGeom prst="rect">
            <a:avLst/>
          </a:prstGeom>
          <a:ln w="12700">
            <a:miter lim="400000"/>
          </a:ln>
        </p:spPr>
      </p:pic>
      <p:pic>
        <p:nvPicPr>
          <p:cNvPr id="713" name="Google Shape;702;p38" descr="Google Shape;702;p38">
            <a:hlinkClick r:id="rId6" invalidUrl="" action="" tgtFrame="" tooltip="" history="1" highlightClick="0" endSnd="0"/>
          </p:cNvPr>
          <p:cNvPicPr>
            <a:picLocks noChangeAspect="1"/>
          </p:cNvPicPr>
          <p:nvPr/>
        </p:nvPicPr>
        <p:blipFill>
          <a:blip r:embed="rId11">
            <a:alphaModFix amt="84000"/>
            <a:extLst/>
          </a:blip>
          <a:srcRect l="0" t="708" r="0" b="709"/>
          <a:stretch>
            <a:fillRect/>
          </a:stretch>
        </p:blipFill>
        <p:spPr>
          <a:xfrm rot="2700000">
            <a:off x="7407375" y="3924325"/>
            <a:ext cx="286800" cy="275348"/>
          </a:xfrm>
          <a:prstGeom prst="rect">
            <a:avLst/>
          </a:prstGeom>
          <a:ln w="12700">
            <a:miter lim="400000"/>
          </a:ln>
        </p:spPr>
      </p:pic>
      <p:pic>
        <p:nvPicPr>
          <p:cNvPr id="714" name="Google Shape;703;p38" descr="Google Shape;703;p38"/>
          <p:cNvPicPr>
            <a:picLocks noChangeAspect="1"/>
          </p:cNvPicPr>
          <p:nvPr/>
        </p:nvPicPr>
        <p:blipFill>
          <a:blip r:embed="rId12">
            <a:extLst/>
          </a:blip>
          <a:srcRect l="23050" t="0" r="22544" b="0"/>
          <a:stretch>
            <a:fillRect/>
          </a:stretch>
        </p:blipFill>
        <p:spPr>
          <a:xfrm rot="18900007">
            <a:off x="546723" y="2831399"/>
            <a:ext cx="550358" cy="537953"/>
          </a:xfrm>
          <a:prstGeom prst="rect">
            <a:avLst/>
          </a:prstGeom>
          <a:ln w="12700">
            <a:miter lim="400000"/>
          </a:ln>
        </p:spPr>
      </p:pic>
      <p:pic>
        <p:nvPicPr>
          <p:cNvPr id="715" name="Google Shape;704;p38" descr="Google Shape;704;p38"/>
          <p:cNvPicPr>
            <a:picLocks noChangeAspect="1"/>
          </p:cNvPicPr>
          <p:nvPr/>
        </p:nvPicPr>
        <p:blipFill>
          <a:blip r:embed="rId13">
            <a:extLst/>
          </a:blip>
          <a:stretch>
            <a:fillRect/>
          </a:stretch>
        </p:blipFill>
        <p:spPr>
          <a:xfrm rot="18900000">
            <a:off x="1621398" y="1783988"/>
            <a:ext cx="859326" cy="456974"/>
          </a:xfrm>
          <a:prstGeom prst="rect">
            <a:avLst/>
          </a:prstGeom>
          <a:ln w="12700">
            <a:miter lim="400000"/>
          </a:ln>
        </p:spPr>
      </p:pic>
      <p:pic>
        <p:nvPicPr>
          <p:cNvPr id="716" name="Google Shape;705;p38" descr="Google Shape;705;p38"/>
          <p:cNvPicPr>
            <a:picLocks noChangeAspect="1"/>
          </p:cNvPicPr>
          <p:nvPr/>
        </p:nvPicPr>
        <p:blipFill>
          <a:blip r:embed="rId14">
            <a:extLst/>
          </a:blip>
          <a:stretch>
            <a:fillRect/>
          </a:stretch>
        </p:blipFill>
        <p:spPr>
          <a:xfrm rot="18899954">
            <a:off x="4864553" y="284708"/>
            <a:ext cx="883070" cy="469609"/>
          </a:xfrm>
          <a:prstGeom prst="rect">
            <a:avLst/>
          </a:prstGeom>
          <a:ln w="12700">
            <a:miter lim="400000"/>
          </a:ln>
        </p:spPr>
      </p:pic>
      <p:pic>
        <p:nvPicPr>
          <p:cNvPr id="717" name="Google Shape;706;p38" descr="Google Shape;706;p38"/>
          <p:cNvPicPr>
            <a:picLocks noChangeAspect="1"/>
          </p:cNvPicPr>
          <p:nvPr/>
        </p:nvPicPr>
        <p:blipFill>
          <a:blip r:embed="rId15">
            <a:extLst/>
          </a:blip>
          <a:stretch>
            <a:fillRect/>
          </a:stretch>
        </p:blipFill>
        <p:spPr>
          <a:xfrm rot="18900073">
            <a:off x="6841262" y="1361856"/>
            <a:ext cx="676405" cy="138062"/>
          </a:xfrm>
          <a:prstGeom prst="rect">
            <a:avLst/>
          </a:prstGeom>
          <a:ln w="12700">
            <a:miter lim="400000"/>
          </a:ln>
        </p:spPr>
      </p:pic>
      <p:pic>
        <p:nvPicPr>
          <p:cNvPr id="718" name="Google Shape;707;p38" descr="Google Shape;707;p38"/>
          <p:cNvPicPr>
            <a:picLocks noChangeAspect="1"/>
          </p:cNvPicPr>
          <p:nvPr/>
        </p:nvPicPr>
        <p:blipFill>
          <a:blip r:embed="rId16">
            <a:extLst/>
          </a:blip>
          <a:stretch>
            <a:fillRect/>
          </a:stretch>
        </p:blipFill>
        <p:spPr>
          <a:xfrm rot="18900049">
            <a:off x="3555532" y="3529191"/>
            <a:ext cx="802933" cy="426993"/>
          </a:xfrm>
          <a:prstGeom prst="rect">
            <a:avLst/>
          </a:prstGeom>
          <a:ln w="12700">
            <a:miter lim="400000"/>
          </a:ln>
        </p:spPr>
      </p:pic>
      <p:pic>
        <p:nvPicPr>
          <p:cNvPr id="719" name="Google Shape;708;p38" descr="Google Shape;708;p38"/>
          <p:cNvPicPr>
            <a:picLocks noChangeAspect="1"/>
          </p:cNvPicPr>
          <p:nvPr/>
        </p:nvPicPr>
        <p:blipFill>
          <a:blip r:embed="rId17">
            <a:extLst/>
          </a:blip>
          <a:stretch>
            <a:fillRect/>
          </a:stretch>
        </p:blipFill>
        <p:spPr>
          <a:xfrm rot="18900000">
            <a:off x="5684556" y="3614289"/>
            <a:ext cx="820709" cy="616027"/>
          </a:xfrm>
          <a:prstGeom prst="rect">
            <a:avLst/>
          </a:prstGeom>
          <a:ln w="12700">
            <a:miter lim="400000"/>
          </a:ln>
        </p:spPr>
      </p:pic>
      <p:pic>
        <p:nvPicPr>
          <p:cNvPr id="720" name="Google Shape;709;p38" descr="Google Shape;709;p38"/>
          <p:cNvPicPr>
            <a:picLocks noChangeAspect="1"/>
          </p:cNvPicPr>
          <p:nvPr/>
        </p:nvPicPr>
        <p:blipFill>
          <a:blip r:embed="rId18">
            <a:extLst/>
          </a:blip>
          <a:stretch>
            <a:fillRect/>
          </a:stretch>
        </p:blipFill>
        <p:spPr>
          <a:xfrm>
            <a:off x="2411900" y="1585924"/>
            <a:ext cx="2124001" cy="2124028"/>
          </a:xfrm>
          <a:prstGeom prst="rect">
            <a:avLst/>
          </a:prstGeom>
          <a:ln w="12700">
            <a:miter lim="400000"/>
          </a:ln>
        </p:spPr>
      </p:pic>
      <p:sp>
        <p:nvSpPr>
          <p:cNvPr id="721" name="Google Shape;710;p38">
            <a:hlinkClick r:id="rId19" invalidUrl="" action="ppaction://hlinksldjump" tgtFrame="" tooltip="" history="1" highlightClick="0" endSnd="0"/>
          </p:cNvPr>
          <p:cNvSpPr txBox="1"/>
          <p:nvPr/>
        </p:nvSpPr>
        <p:spPr>
          <a:xfrm>
            <a:off x="7804200" y="4612825"/>
            <a:ext cx="649501" cy="33068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1100" u="sng">
                <a:solidFill>
                  <a:schemeClr val="accent5"/>
                </a:solidFill>
                <a:uFill>
                  <a:solidFill>
                    <a:schemeClr val="accent5"/>
                  </a:solidFill>
                </a:uFill>
                <a:hlinkClick r:id="rId19" invalidUrl="" action="ppaction://hlinksldjump" tgtFrame="" tooltip="" history="1" highlightClick="0" endSnd="0"/>
              </a:defRPr>
            </a:lvl1pPr>
          </a:lstStyle>
          <a:p>
            <a:pPr>
              <a:defRPr>
                <a:uFillTx/>
              </a:defRPr>
            </a:pPr>
            <a:r>
              <a:rPr>
                <a:uFill>
                  <a:solidFill>
                    <a:schemeClr val="accent5"/>
                  </a:solidFill>
                </a:uFill>
                <a:hlinkClick r:id="rId19" invalidUrl="" action="ppaction://hlinksldjump" tgtFrame="" tooltip="" history="1" highlightClick="0" endSnd="0"/>
              </a:rPr>
              <a:t>MENU</a:t>
            </a:r>
          </a:p>
        </p:txBody>
      </p:sp>
      <p:pic>
        <p:nvPicPr>
          <p:cNvPr id="722" name="Google Shape;711;p38" descr="Google Shape;711;p38"/>
          <p:cNvPicPr>
            <a:picLocks noChangeAspect="1"/>
          </p:cNvPicPr>
          <p:nvPr/>
        </p:nvPicPr>
        <p:blipFill>
          <a:blip r:embed="rId3">
            <a:extLst/>
          </a:blip>
          <a:stretch>
            <a:fillRect/>
          </a:stretch>
        </p:blipFill>
        <p:spPr>
          <a:xfrm>
            <a:off x="471300" y="4665324"/>
            <a:ext cx="211476" cy="211476"/>
          </a:xfrm>
          <a:prstGeom prst="rect">
            <a:avLst/>
          </a:prstGeom>
          <a:ln w="12700">
            <a:miter lim="400000"/>
          </a:ln>
        </p:spPr>
      </p:pic>
      <p:pic>
        <p:nvPicPr>
          <p:cNvPr id="723" name="Google Shape;712;p38" descr="Google Shape;712;p38"/>
          <p:cNvPicPr>
            <a:picLocks noChangeAspect="1"/>
          </p:cNvPicPr>
          <p:nvPr/>
        </p:nvPicPr>
        <p:blipFill>
          <a:blip r:embed="rId3">
            <a:extLst/>
          </a:blip>
          <a:stretch>
            <a:fillRect/>
          </a:stretch>
        </p:blipFill>
        <p:spPr>
          <a:xfrm>
            <a:off x="471300" y="4665324"/>
            <a:ext cx="211476" cy="211476"/>
          </a:xfrm>
          <a:prstGeom prst="rect">
            <a:avLst/>
          </a:prstGeom>
          <a:ln w="12700">
            <a:miter lim="400000"/>
          </a:ln>
        </p:spPr>
      </p:pic>
      <p:grpSp>
        <p:nvGrpSpPr>
          <p:cNvPr id="730" name="Google Shape;713;p38"/>
          <p:cNvGrpSpPr/>
          <p:nvPr/>
        </p:nvGrpSpPr>
        <p:grpSpPr>
          <a:xfrm>
            <a:off x="6684220" y="-137855"/>
            <a:ext cx="1733100" cy="1314726"/>
            <a:chOff x="0" y="0"/>
            <a:chExt cx="1733099" cy="1314724"/>
          </a:xfrm>
        </p:grpSpPr>
        <p:sp>
          <p:nvSpPr>
            <p:cNvPr id="724" name="Google Shape;714;p38"/>
            <p:cNvSpPr/>
            <p:nvPr/>
          </p:nvSpPr>
          <p:spPr>
            <a:xfrm rot="18900000">
              <a:off x="-82618" y="467654"/>
              <a:ext cx="1479835" cy="379293"/>
            </a:xfrm>
            <a:prstGeom prst="rect">
              <a:avLst/>
            </a:prstGeom>
            <a:solidFill>
              <a:srgbClr val="E33448"/>
            </a:solidFill>
            <a:ln w="12700" cap="flat">
              <a:noFill/>
              <a:miter lim="400000"/>
            </a:ln>
            <a:effectLst/>
          </p:spPr>
          <p:txBody>
            <a:bodyPr wrap="square" lIns="45719" tIns="45719" rIns="45719" bIns="45719" numCol="1" anchor="ctr">
              <a:noAutofit/>
            </a:bodyPr>
            <a:lstStyle/>
            <a:p>
              <a:pPr/>
            </a:p>
          </p:txBody>
        </p:sp>
        <p:sp>
          <p:nvSpPr>
            <p:cNvPr id="725" name="Google Shape;715;p38"/>
            <p:cNvSpPr/>
            <p:nvPr/>
          </p:nvSpPr>
          <p:spPr>
            <a:xfrm flipV="1">
              <a:off x="1113299" y="87649"/>
              <a:ext cx="619801" cy="619801"/>
            </a:xfrm>
            <a:prstGeom prst="line">
              <a:avLst/>
            </a:prstGeom>
            <a:noFill/>
            <a:ln w="38100" cap="flat">
              <a:solidFill>
                <a:srgbClr val="F6C30F"/>
              </a:solidFill>
              <a:prstDash val="solid"/>
              <a:round/>
            </a:ln>
            <a:effectLst/>
          </p:spPr>
          <p:txBody>
            <a:bodyPr wrap="square" lIns="45719" tIns="45719" rIns="45719" bIns="45719" numCol="1" anchor="t">
              <a:noAutofit/>
            </a:bodyPr>
            <a:lstStyle/>
            <a:p>
              <a:pPr/>
            </a:p>
          </p:txBody>
        </p:sp>
        <p:sp>
          <p:nvSpPr>
            <p:cNvPr id="726" name="Google Shape;716;p38"/>
            <p:cNvSpPr/>
            <p:nvPr/>
          </p:nvSpPr>
          <p:spPr>
            <a:xfrm>
              <a:off x="24" y="1044425"/>
              <a:ext cx="270301" cy="2703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E33448"/>
            </a:solidFill>
            <a:ln w="12700" cap="flat">
              <a:noFill/>
              <a:miter lim="400000"/>
            </a:ln>
            <a:effectLst/>
          </p:spPr>
          <p:txBody>
            <a:bodyPr wrap="square" lIns="45719" tIns="45719" rIns="45719" bIns="45719" numCol="1" anchor="ctr">
              <a:noAutofit/>
            </a:bodyPr>
            <a:lstStyle/>
            <a:p>
              <a:pPr/>
            </a:p>
          </p:txBody>
        </p:sp>
        <p:sp>
          <p:nvSpPr>
            <p:cNvPr id="727" name="Google Shape;717;p38"/>
            <p:cNvSpPr txBox="1"/>
            <p:nvPr/>
          </p:nvSpPr>
          <p:spPr>
            <a:xfrm rot="18900000">
              <a:off x="-14158" y="536035"/>
              <a:ext cx="1228245" cy="3860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p>
              <a:pPr>
                <a:defRPr sz="600">
                  <a:solidFill>
                    <a:srgbClr val="FFFFFF"/>
                  </a:solidFill>
                  <a:latin typeface="Lexend Medium"/>
                  <a:ea typeface="Lexend Medium"/>
                  <a:cs typeface="Lexend Medium"/>
                  <a:sym typeface="Lexend Medium"/>
                </a:defRPr>
              </a:pPr>
              <a:r>
                <a:t>CLICK TO</a:t>
              </a:r>
            </a:p>
            <a:p>
              <a:pPr>
                <a:defRPr sz="600">
                  <a:solidFill>
                    <a:srgbClr val="FFFFFF"/>
                  </a:solidFill>
                  <a:latin typeface="Lexend Medium"/>
                  <a:ea typeface="Lexend Medium"/>
                  <a:cs typeface="Lexend Medium"/>
                  <a:sym typeface="Lexend Medium"/>
                </a:defRPr>
              </a:pPr>
              <a:r>
                <a:t>EXPLORE</a:t>
              </a:r>
            </a:p>
          </p:txBody>
        </p:sp>
        <p:pic>
          <p:nvPicPr>
            <p:cNvPr id="728" name="Google Shape;718;p38" descr="Google Shape;718;p38"/>
            <p:cNvPicPr>
              <a:picLocks noChangeAspect="1"/>
            </p:cNvPicPr>
            <p:nvPr/>
          </p:nvPicPr>
          <p:blipFill>
            <a:blip r:embed="rId11">
              <a:alphaModFix amt="84000"/>
              <a:extLst/>
            </a:blip>
            <a:srcRect l="0" t="709" r="0" b="709"/>
            <a:stretch>
              <a:fillRect/>
            </a:stretch>
          </p:blipFill>
          <p:spPr>
            <a:xfrm rot="2699956">
              <a:off x="703028" y="389801"/>
              <a:ext cx="251918" cy="241860"/>
            </a:xfrm>
            <a:prstGeom prst="rect">
              <a:avLst/>
            </a:prstGeom>
            <a:ln w="12700" cap="flat">
              <a:noFill/>
              <a:miter lim="400000"/>
            </a:ln>
            <a:effectLst/>
          </p:spPr>
        </p:pic>
        <p:pic>
          <p:nvPicPr>
            <p:cNvPr id="729" name="Google Shape;719;p38" descr="Google Shape;719;p38"/>
            <p:cNvPicPr>
              <a:picLocks noChangeAspect="1"/>
            </p:cNvPicPr>
            <p:nvPr/>
          </p:nvPicPr>
          <p:blipFill>
            <a:blip r:embed="rId20">
              <a:alphaModFix amt="80000"/>
              <a:extLst/>
            </a:blip>
            <a:stretch>
              <a:fillRect/>
            </a:stretch>
          </p:blipFill>
          <p:spPr>
            <a:xfrm rot="18900038">
              <a:off x="869298" y="211970"/>
              <a:ext cx="251918" cy="241860"/>
            </a:xfrm>
            <a:prstGeom prst="rect">
              <a:avLst/>
            </a:prstGeom>
            <a:ln w="12700" cap="flat">
              <a:noFill/>
              <a:miter lim="400000"/>
            </a:ln>
            <a:effectLst/>
          </p:spPr>
        </p:pic>
      </p:grpSp>
      <p:grpSp>
        <p:nvGrpSpPr>
          <p:cNvPr id="733" name="Google Shape;720;p38"/>
          <p:cNvGrpSpPr/>
          <p:nvPr/>
        </p:nvGrpSpPr>
        <p:grpSpPr>
          <a:xfrm>
            <a:off x="-49676" y="4665324"/>
            <a:ext cx="3454202" cy="520974"/>
            <a:chOff x="0" y="0"/>
            <a:chExt cx="3454200" cy="520972"/>
          </a:xfrm>
        </p:grpSpPr>
        <p:pic>
          <p:nvPicPr>
            <p:cNvPr id="731" name="Google Shape;721;p38" descr="Google Shape;721;p38"/>
            <p:cNvPicPr>
              <a:picLocks noChangeAspect="1"/>
            </p:cNvPicPr>
            <p:nvPr/>
          </p:nvPicPr>
          <p:blipFill>
            <a:blip r:embed="rId3">
              <a:extLst/>
            </a:blip>
            <a:stretch>
              <a:fillRect/>
            </a:stretch>
          </p:blipFill>
          <p:spPr>
            <a:xfrm>
              <a:off x="520974" y="0"/>
              <a:ext cx="211476" cy="211476"/>
            </a:xfrm>
            <a:prstGeom prst="rect">
              <a:avLst/>
            </a:prstGeom>
            <a:ln w="12700" cap="flat">
              <a:noFill/>
              <a:miter lim="400000"/>
            </a:ln>
            <a:effectLst/>
          </p:spPr>
        </p:pic>
        <p:sp>
          <p:nvSpPr>
            <p:cNvPr id="732" name="Google Shape;722;p38"/>
            <p:cNvSpPr txBox="1"/>
            <p:nvPr/>
          </p:nvSpPr>
          <p:spPr>
            <a:xfrm>
              <a:off x="0" y="263999"/>
              <a:ext cx="3454201" cy="2569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500">
                  <a:solidFill>
                    <a:srgbClr val="D9D9D9"/>
                  </a:solidFill>
                </a:defRPr>
              </a:lvl1pPr>
            </a:lstStyle>
            <a:p>
              <a:pPr/>
              <a:r>
                <a:t>Copyright © 2023 Figment S.A. de C.V. All rights reserved.</a:t>
              </a:r>
            </a:p>
          </p:txBody>
        </p:sp>
      </p:grpSp>
      <p:grpSp>
        <p:nvGrpSpPr>
          <p:cNvPr id="736" name="Google Shape;723;p38"/>
          <p:cNvGrpSpPr/>
          <p:nvPr/>
        </p:nvGrpSpPr>
        <p:grpSpPr>
          <a:xfrm>
            <a:off x="-746176" y="822948"/>
            <a:ext cx="2615097" cy="3040303"/>
            <a:chOff x="0" y="0"/>
            <a:chExt cx="2615095" cy="3040301"/>
          </a:xfrm>
        </p:grpSpPr>
        <p:pic>
          <p:nvPicPr>
            <p:cNvPr id="734" name="Google Shape;724;p38" descr="Google Shape;724;p38"/>
            <p:cNvPicPr>
              <a:picLocks noChangeAspect="1"/>
            </p:cNvPicPr>
            <p:nvPr/>
          </p:nvPicPr>
          <p:blipFill>
            <a:blip r:embed="rId21">
              <a:extLst/>
            </a:blip>
            <a:stretch>
              <a:fillRect/>
            </a:stretch>
          </p:blipFill>
          <p:spPr>
            <a:xfrm rot="18900000">
              <a:off x="1267274" y="371276"/>
              <a:ext cx="1314600" cy="638490"/>
            </a:xfrm>
            <a:prstGeom prst="rect">
              <a:avLst/>
            </a:prstGeom>
            <a:ln w="12700" cap="flat">
              <a:noFill/>
              <a:miter lim="400000"/>
            </a:ln>
            <a:effectLst/>
          </p:spPr>
        </p:pic>
        <p:pic>
          <p:nvPicPr>
            <p:cNvPr id="735" name="Google Shape;725;p38" descr="Google Shape;725;p38"/>
            <p:cNvPicPr>
              <a:picLocks noChangeAspect="1"/>
            </p:cNvPicPr>
            <p:nvPr/>
          </p:nvPicPr>
          <p:blipFill>
            <a:blip r:embed="rId22">
              <a:extLst/>
            </a:blip>
            <a:stretch>
              <a:fillRect/>
            </a:stretch>
          </p:blipFill>
          <p:spPr>
            <a:xfrm>
              <a:off x="-1" y="1141876"/>
              <a:ext cx="1898427" cy="1898426"/>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38" name="Google Shape;730;p39" descr="Google Shape;730;p39"/>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sp>
        <p:nvSpPr>
          <p:cNvPr id="739" name="Google Shape;731;p39"/>
          <p:cNvSpPr/>
          <p:nvPr/>
        </p:nvSpPr>
        <p:spPr>
          <a:xfrm rot="10800000">
            <a:off x="8217350" y="50"/>
            <a:ext cx="926701" cy="926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8DC7D"/>
          </a:solidFill>
          <a:ln w="12700">
            <a:miter lim="400000"/>
          </a:ln>
        </p:spPr>
        <p:txBody>
          <a:bodyPr lIns="45719" rIns="45719" anchor="ctr"/>
          <a:lstStyle/>
          <a:p>
            <a:pPr/>
          </a:p>
        </p:txBody>
      </p:sp>
      <p:sp>
        <p:nvSpPr>
          <p:cNvPr id="740" name="Google Shape;732;p39"/>
          <p:cNvSpPr/>
          <p:nvPr/>
        </p:nvSpPr>
        <p:spPr>
          <a:xfrm rot="13500000">
            <a:off x="-721491" y="2453308"/>
            <a:ext cx="1408132" cy="14081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8DC7D"/>
          </a:solidFill>
          <a:ln w="12700">
            <a:miter lim="400000"/>
          </a:ln>
        </p:spPr>
        <p:txBody>
          <a:bodyPr lIns="45719" rIns="45719" anchor="ctr"/>
          <a:lstStyle/>
          <a:p>
            <a:pPr/>
          </a:p>
        </p:txBody>
      </p:sp>
      <p:pic>
        <p:nvPicPr>
          <p:cNvPr id="741" name="Google Shape;733;p39" descr="Google Shape;733;p39"/>
          <p:cNvPicPr>
            <a:picLocks noChangeAspect="1"/>
          </p:cNvPicPr>
          <p:nvPr/>
        </p:nvPicPr>
        <p:blipFill>
          <a:blip r:embed="rId3">
            <a:extLst/>
          </a:blip>
          <a:srcRect l="50000" t="7018" r="6577" b="4258"/>
          <a:stretch>
            <a:fillRect/>
          </a:stretch>
        </p:blipFill>
        <p:spPr>
          <a:xfrm>
            <a:off x="824450" y="143049"/>
            <a:ext cx="3889224" cy="4469786"/>
          </a:xfrm>
          <a:prstGeom prst="rect">
            <a:avLst/>
          </a:prstGeom>
          <a:ln w="12700">
            <a:miter lim="400000"/>
          </a:ln>
        </p:spPr>
      </p:pic>
      <p:sp>
        <p:nvSpPr>
          <p:cNvPr id="742" name="Google Shape;734;p39"/>
          <p:cNvSpPr txBox="1"/>
          <p:nvPr/>
        </p:nvSpPr>
        <p:spPr>
          <a:xfrm>
            <a:off x="5113925" y="1858549"/>
            <a:ext cx="3760200" cy="289303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nSpc>
                <a:spcPct val="115000"/>
              </a:lnSpc>
              <a:defRPr sz="900">
                <a:latin typeface="Lexend Light"/>
                <a:ea typeface="Lexend Light"/>
                <a:cs typeface="Lexend Light"/>
                <a:sym typeface="Lexend Light"/>
              </a:defRPr>
            </a:pPr>
            <a:r>
              <a:t>At the heart of it all lies creativity—a pivotal force that drives remarkable outcomes. Even the most skilled artists and programmers can be limited by the quality of the initial idea. This is where our meticulously refined processes shine. We curate ideas that are not only exceptional but truly pioneering, setting us apart from the rest.</a:t>
            </a:r>
          </a:p>
          <a:p>
            <a:pPr>
              <a:lnSpc>
                <a:spcPct val="115000"/>
              </a:lnSpc>
              <a:defRPr sz="900">
                <a:latin typeface="Lexend Light"/>
                <a:ea typeface="Lexend Light"/>
                <a:cs typeface="Lexend Light"/>
                <a:sym typeface="Lexend Light"/>
              </a:defRPr>
            </a:pPr>
          </a:p>
          <a:p>
            <a:pPr>
              <a:lnSpc>
                <a:spcPct val="115000"/>
              </a:lnSpc>
              <a:defRPr sz="900">
                <a:latin typeface="Lexend Light"/>
                <a:ea typeface="Lexend Light"/>
                <a:cs typeface="Lexend Light"/>
                <a:sym typeface="Lexend Light"/>
              </a:defRPr>
            </a:pPr>
            <a:r>
              <a:t>Embracing cutting-edge technologies isn't just a tagline for us; it's a way of life. We're not your typical creative agency; </a:t>
            </a:r>
            <a:r>
              <a:rPr>
                <a:latin typeface="Lexend Bold"/>
                <a:ea typeface="Lexend Bold"/>
                <a:cs typeface="Lexend Bold"/>
                <a:sym typeface="Lexend Bold"/>
              </a:rPr>
              <a:t>we're technology enthusiasts who integrate innovation seamlessly</a:t>
            </a:r>
            <a:r>
              <a:t>, giving us an unparalleled advantage. This is why we consistently deliver on the digital field at a level of excellence that traditional old school creative agencies often miss.</a:t>
            </a:r>
          </a:p>
          <a:p>
            <a:pPr>
              <a:lnSpc>
                <a:spcPct val="115000"/>
              </a:lnSpc>
              <a:defRPr sz="900">
                <a:latin typeface="Lexend Light"/>
                <a:ea typeface="Lexend Light"/>
                <a:cs typeface="Lexend Light"/>
                <a:sym typeface="Lexend Light"/>
              </a:defRPr>
            </a:pPr>
          </a:p>
          <a:p>
            <a:pPr>
              <a:lnSpc>
                <a:spcPct val="115000"/>
              </a:lnSpc>
              <a:defRPr sz="900">
                <a:latin typeface="Lexend Light"/>
                <a:ea typeface="Lexend Light"/>
                <a:cs typeface="Lexend Light"/>
                <a:sym typeface="Lexend Light"/>
              </a:defRPr>
            </a:pPr>
            <a:r>
              <a:t>In tandem with this, we extend consultancy services that draw from the practices of the world's leading creative groups, all offered at incredibly accessible rates</a:t>
            </a:r>
            <a:r>
              <a:rPr sz="800"/>
              <a:t>.</a:t>
            </a:r>
          </a:p>
        </p:txBody>
      </p:sp>
      <p:sp>
        <p:nvSpPr>
          <p:cNvPr id="743" name="Google Shape;735;p39">
            <a:hlinkClick r:id="rId4" invalidUrl="" action="ppaction://hlinksldjump" tgtFrame="" tooltip="" history="1" highlightClick="0" endSnd="0"/>
          </p:cNvPr>
          <p:cNvSpPr txBox="1"/>
          <p:nvPr/>
        </p:nvSpPr>
        <p:spPr>
          <a:xfrm>
            <a:off x="7804200" y="4612825"/>
            <a:ext cx="649501" cy="33068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1100" u="sng">
                <a:solidFill>
                  <a:schemeClr val="accent5"/>
                </a:solidFill>
                <a:uFill>
                  <a:solidFill>
                    <a:schemeClr val="accent5"/>
                  </a:solidFill>
                </a:uFill>
                <a:hlinkClick r:id="rId4" invalidUrl="" action="ppaction://hlinksldjump" tgtFrame="" tooltip="" history="1" highlightClick="0" endSnd="0"/>
              </a:defRPr>
            </a:lvl1pPr>
          </a:lstStyle>
          <a:p>
            <a:pPr>
              <a:defRPr>
                <a:uFillTx/>
              </a:defRPr>
            </a:pPr>
            <a:r>
              <a:rPr>
                <a:uFill>
                  <a:solidFill>
                    <a:schemeClr val="accent5"/>
                  </a:solidFill>
                </a:uFill>
                <a:hlinkClick r:id="rId4" invalidUrl="" action="ppaction://hlinksldjump" tgtFrame="" tooltip="" history="1" highlightClick="0" endSnd="0"/>
              </a:rPr>
              <a:t>MENU</a:t>
            </a:r>
          </a:p>
        </p:txBody>
      </p:sp>
      <p:pic>
        <p:nvPicPr>
          <p:cNvPr id="744" name="Google Shape;736;p39" descr="Google Shape;736;p39"/>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pic>
        <p:nvPicPr>
          <p:cNvPr id="745" name="Google Shape;737;p39" descr="Google Shape;737;p39"/>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grpSp>
        <p:nvGrpSpPr>
          <p:cNvPr id="748" name="Google Shape;738;p39"/>
          <p:cNvGrpSpPr/>
          <p:nvPr/>
        </p:nvGrpSpPr>
        <p:grpSpPr>
          <a:xfrm>
            <a:off x="-49676" y="4665324"/>
            <a:ext cx="3454202" cy="520974"/>
            <a:chOff x="0" y="0"/>
            <a:chExt cx="3454200" cy="520972"/>
          </a:xfrm>
        </p:grpSpPr>
        <p:pic>
          <p:nvPicPr>
            <p:cNvPr id="746" name="Google Shape;739;p39" descr="Google Shape;739;p39"/>
            <p:cNvPicPr>
              <a:picLocks noChangeAspect="1"/>
            </p:cNvPicPr>
            <p:nvPr/>
          </p:nvPicPr>
          <p:blipFill>
            <a:blip r:embed="rId2">
              <a:extLst/>
            </a:blip>
            <a:stretch>
              <a:fillRect/>
            </a:stretch>
          </p:blipFill>
          <p:spPr>
            <a:xfrm>
              <a:off x="520974" y="0"/>
              <a:ext cx="211476" cy="211476"/>
            </a:xfrm>
            <a:prstGeom prst="rect">
              <a:avLst/>
            </a:prstGeom>
            <a:ln w="12700" cap="flat">
              <a:noFill/>
              <a:miter lim="400000"/>
            </a:ln>
            <a:effectLst/>
          </p:spPr>
        </p:pic>
        <p:sp>
          <p:nvSpPr>
            <p:cNvPr id="747" name="Google Shape;740;p39"/>
            <p:cNvSpPr txBox="1"/>
            <p:nvPr/>
          </p:nvSpPr>
          <p:spPr>
            <a:xfrm>
              <a:off x="0" y="263999"/>
              <a:ext cx="3454201" cy="2569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500">
                  <a:solidFill>
                    <a:srgbClr val="D9D9D9"/>
                  </a:solidFill>
                </a:defRPr>
              </a:lvl1pPr>
            </a:lstStyle>
            <a:p>
              <a:pPr/>
              <a:r>
                <a:t>Copyright © 2023 Figment S.A. de C.V. All rights reserved.</a:t>
              </a:r>
            </a:p>
          </p:txBody>
        </p:sp>
      </p:grpSp>
      <p:pic>
        <p:nvPicPr>
          <p:cNvPr id="749" name="Google Shape;741;p39" descr="Google Shape;741;p39"/>
          <p:cNvPicPr>
            <a:picLocks noChangeAspect="1"/>
          </p:cNvPicPr>
          <p:nvPr/>
        </p:nvPicPr>
        <p:blipFill>
          <a:blip r:embed="rId5">
            <a:extLst/>
          </a:blip>
          <a:srcRect l="0" t="15275" r="0" b="0"/>
          <a:stretch>
            <a:fillRect/>
          </a:stretch>
        </p:blipFill>
        <p:spPr>
          <a:xfrm>
            <a:off x="5291049" y="-2"/>
            <a:ext cx="2871102" cy="1603102"/>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53" name="Google Shape;746;p40"/>
          <p:cNvGrpSpPr/>
          <p:nvPr/>
        </p:nvGrpSpPr>
        <p:grpSpPr>
          <a:xfrm>
            <a:off x="4095224" y="0"/>
            <a:ext cx="5142601" cy="5143500"/>
            <a:chOff x="0" y="0"/>
            <a:chExt cx="5142599" cy="5143500"/>
          </a:xfrm>
        </p:grpSpPr>
        <p:sp>
          <p:nvSpPr>
            <p:cNvPr id="751" name="Google Shape;747;p40"/>
            <p:cNvSpPr/>
            <p:nvPr/>
          </p:nvSpPr>
          <p:spPr>
            <a:xfrm rot="2700000">
              <a:off x="753115" y="753690"/>
              <a:ext cx="3636369" cy="36363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8DC7D"/>
            </a:solidFill>
            <a:ln w="12700" cap="flat">
              <a:noFill/>
              <a:miter lim="400000"/>
            </a:ln>
            <a:effectLst/>
          </p:spPr>
          <p:txBody>
            <a:bodyPr wrap="square" lIns="45719" tIns="45719" rIns="45719" bIns="45719" numCol="1" anchor="ctr">
              <a:noAutofit/>
            </a:bodyPr>
            <a:lstStyle/>
            <a:p>
              <a:pPr/>
            </a:p>
          </p:txBody>
        </p:sp>
        <p:sp>
          <p:nvSpPr>
            <p:cNvPr id="752" name="Google Shape;748;p40"/>
            <p:cNvSpPr/>
            <p:nvPr/>
          </p:nvSpPr>
          <p:spPr>
            <a:xfrm>
              <a:off x="2563124" y="0"/>
              <a:ext cx="2485801" cy="5143500"/>
            </a:xfrm>
            <a:prstGeom prst="rect">
              <a:avLst/>
            </a:prstGeom>
            <a:solidFill>
              <a:srgbClr val="F8DC7D"/>
            </a:solidFill>
            <a:ln w="12700" cap="flat">
              <a:noFill/>
              <a:miter lim="400000"/>
            </a:ln>
            <a:effectLst/>
          </p:spPr>
          <p:txBody>
            <a:bodyPr wrap="square" lIns="45719" tIns="45719" rIns="45719" bIns="45719" numCol="1" anchor="ctr">
              <a:noAutofit/>
            </a:bodyPr>
            <a:lstStyle/>
            <a:p>
              <a:pPr/>
            </a:p>
          </p:txBody>
        </p:sp>
      </p:grpSp>
      <p:pic>
        <p:nvPicPr>
          <p:cNvPr id="754" name="Google Shape;749;p40" descr="Google Shape;749;p40"/>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sp>
        <p:nvSpPr>
          <p:cNvPr id="755" name="Google Shape;750;p40"/>
          <p:cNvSpPr/>
          <p:nvPr/>
        </p:nvSpPr>
        <p:spPr>
          <a:xfrm>
            <a:off x="0" y="809124"/>
            <a:ext cx="122100" cy="1221902"/>
          </a:xfrm>
          <a:prstGeom prst="rect">
            <a:avLst/>
          </a:prstGeom>
          <a:solidFill>
            <a:srgbClr val="43B6CA"/>
          </a:solidFill>
          <a:ln w="12700">
            <a:miter lim="400000"/>
          </a:ln>
        </p:spPr>
        <p:txBody>
          <a:bodyPr lIns="45719" rIns="45719" anchor="ctr"/>
          <a:lstStyle/>
          <a:p>
            <a:pPr/>
          </a:p>
        </p:txBody>
      </p:sp>
      <p:sp>
        <p:nvSpPr>
          <p:cNvPr id="756" name="Google Shape;751;p40"/>
          <p:cNvSpPr/>
          <p:nvPr/>
        </p:nvSpPr>
        <p:spPr>
          <a:xfrm flipH="1" flipV="1">
            <a:off x="5421574" y="4535025"/>
            <a:ext cx="660001" cy="660001"/>
          </a:xfrm>
          <a:prstGeom prst="line">
            <a:avLst/>
          </a:prstGeom>
          <a:ln w="38100">
            <a:solidFill>
              <a:srgbClr val="2B2B2B"/>
            </a:solidFill>
          </a:ln>
        </p:spPr>
        <p:txBody>
          <a:bodyPr lIns="45719" rIns="45719"/>
          <a:lstStyle/>
          <a:p>
            <a:pPr/>
          </a:p>
        </p:txBody>
      </p:sp>
      <p:grpSp>
        <p:nvGrpSpPr>
          <p:cNvPr id="765" name="Google Shape;752;p40"/>
          <p:cNvGrpSpPr/>
          <p:nvPr/>
        </p:nvGrpSpPr>
        <p:grpSpPr>
          <a:xfrm>
            <a:off x="3498266" y="-73079"/>
            <a:ext cx="5645785" cy="5227664"/>
            <a:chOff x="0" y="0"/>
            <a:chExt cx="5645783" cy="5227662"/>
          </a:xfrm>
        </p:grpSpPr>
        <p:sp>
          <p:nvSpPr>
            <p:cNvPr id="757" name="Google Shape;753;p40"/>
            <p:cNvSpPr/>
            <p:nvPr/>
          </p:nvSpPr>
          <p:spPr>
            <a:xfrm rot="16200000">
              <a:off x="4692382" y="4269202"/>
              <a:ext cx="953402" cy="9534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43B6CA"/>
            </a:solidFill>
            <a:ln w="12700" cap="flat">
              <a:noFill/>
              <a:miter lim="400000"/>
            </a:ln>
            <a:effectLst/>
          </p:spPr>
          <p:txBody>
            <a:bodyPr wrap="square" lIns="45719" tIns="45719" rIns="45719" bIns="45719" numCol="1" anchor="ctr">
              <a:noAutofit/>
            </a:bodyPr>
            <a:lstStyle/>
            <a:p>
              <a:pPr/>
            </a:p>
          </p:txBody>
        </p:sp>
        <p:grpSp>
          <p:nvGrpSpPr>
            <p:cNvPr id="760" name="Google Shape;754;p40"/>
            <p:cNvGrpSpPr/>
            <p:nvPr/>
          </p:nvGrpSpPr>
          <p:grpSpPr>
            <a:xfrm>
              <a:off x="1285614" y="4323456"/>
              <a:ext cx="890769" cy="904207"/>
              <a:chOff x="0" y="0"/>
              <a:chExt cx="890768" cy="904205"/>
            </a:xfrm>
          </p:grpSpPr>
          <p:sp>
            <p:nvSpPr>
              <p:cNvPr id="758" name="Google Shape;755;p40"/>
              <p:cNvSpPr/>
              <p:nvPr/>
            </p:nvSpPr>
            <p:spPr>
              <a:xfrm flipH="1" flipV="1">
                <a:off x="155468" y="168905"/>
                <a:ext cx="735301" cy="735301"/>
              </a:xfrm>
              <a:prstGeom prst="line">
                <a:avLst/>
              </a:prstGeom>
              <a:noFill/>
              <a:ln w="38100" cap="flat">
                <a:solidFill>
                  <a:srgbClr val="43B6CA"/>
                </a:solidFill>
                <a:prstDash val="solid"/>
                <a:round/>
              </a:ln>
              <a:effectLst/>
            </p:spPr>
            <p:txBody>
              <a:bodyPr wrap="square" lIns="45719" tIns="45719" rIns="45719" bIns="45719" numCol="1" anchor="t">
                <a:noAutofit/>
              </a:bodyPr>
              <a:lstStyle/>
              <a:p>
                <a:pPr/>
              </a:p>
            </p:txBody>
          </p:sp>
          <p:sp>
            <p:nvSpPr>
              <p:cNvPr id="759" name="Google Shape;756;p40"/>
              <p:cNvSpPr/>
              <p:nvPr/>
            </p:nvSpPr>
            <p:spPr>
              <a:xfrm>
                <a:off x="-1" y="-1"/>
                <a:ext cx="93602" cy="93601"/>
              </a:xfrm>
              <a:prstGeom prst="ellipse">
                <a:avLst/>
              </a:prstGeom>
              <a:solidFill>
                <a:srgbClr val="E33448"/>
              </a:solidFill>
              <a:ln w="12700" cap="flat">
                <a:noFill/>
                <a:miter lim="400000"/>
              </a:ln>
              <a:effectLst/>
            </p:spPr>
            <p:txBody>
              <a:bodyPr wrap="square" lIns="45719" tIns="45719" rIns="45719" bIns="45719" numCol="1" anchor="ctr">
                <a:noAutofit/>
              </a:bodyPr>
              <a:lstStyle/>
              <a:p>
                <a:pPr/>
              </a:p>
            </p:txBody>
          </p:sp>
        </p:grpSp>
        <p:grpSp>
          <p:nvGrpSpPr>
            <p:cNvPr id="764" name="Google Shape;757;p40"/>
            <p:cNvGrpSpPr/>
            <p:nvPr/>
          </p:nvGrpSpPr>
          <p:grpSpPr>
            <a:xfrm>
              <a:off x="-1" y="-1"/>
              <a:ext cx="873931" cy="568862"/>
              <a:chOff x="0" y="0"/>
              <a:chExt cx="873929" cy="568860"/>
            </a:xfrm>
          </p:grpSpPr>
          <p:sp>
            <p:nvSpPr>
              <p:cNvPr id="761" name="Google Shape;758;p40"/>
              <p:cNvSpPr/>
              <p:nvPr/>
            </p:nvSpPr>
            <p:spPr>
              <a:xfrm flipH="1" flipV="1">
                <a:off x="-1" y="-1"/>
                <a:ext cx="426301" cy="426301"/>
              </a:xfrm>
              <a:prstGeom prst="line">
                <a:avLst/>
              </a:prstGeom>
              <a:noFill/>
              <a:ln w="38100" cap="flat">
                <a:solidFill>
                  <a:srgbClr val="000000"/>
                </a:solidFill>
                <a:prstDash val="solid"/>
                <a:round/>
              </a:ln>
              <a:effectLst/>
            </p:spPr>
            <p:txBody>
              <a:bodyPr wrap="square" lIns="45719" tIns="45719" rIns="45719" bIns="45719" numCol="1" anchor="t">
                <a:noAutofit/>
              </a:bodyPr>
              <a:lstStyle/>
              <a:p>
                <a:pPr/>
              </a:p>
            </p:txBody>
          </p:sp>
          <p:sp>
            <p:nvSpPr>
              <p:cNvPr id="762" name="Google Shape;759;p40"/>
              <p:cNvSpPr/>
              <p:nvPr/>
            </p:nvSpPr>
            <p:spPr>
              <a:xfrm flipH="1" flipV="1">
                <a:off x="345929" y="40860"/>
                <a:ext cx="528001" cy="528001"/>
              </a:xfrm>
              <a:prstGeom prst="line">
                <a:avLst/>
              </a:prstGeom>
              <a:noFill/>
              <a:ln w="38100" cap="flat">
                <a:solidFill>
                  <a:srgbClr val="E33448"/>
                </a:solidFill>
                <a:prstDash val="solid"/>
                <a:round/>
              </a:ln>
              <a:effectLst/>
            </p:spPr>
            <p:txBody>
              <a:bodyPr wrap="square" lIns="45719" tIns="45719" rIns="45719" bIns="45719" numCol="1" anchor="t">
                <a:noAutofit/>
              </a:bodyPr>
              <a:lstStyle/>
              <a:p>
                <a:pPr/>
              </a:p>
            </p:txBody>
          </p:sp>
          <p:sp>
            <p:nvSpPr>
              <p:cNvPr id="763" name="Google Shape;760;p40"/>
              <p:cNvSpPr/>
              <p:nvPr/>
            </p:nvSpPr>
            <p:spPr>
              <a:xfrm>
                <a:off x="505383" y="498351"/>
                <a:ext cx="70501" cy="70501"/>
              </a:xfrm>
              <a:prstGeom prst="ellipse">
                <a:avLst/>
              </a:prstGeom>
              <a:solidFill>
                <a:srgbClr val="43B6CA"/>
              </a:solidFill>
              <a:ln w="12700" cap="flat">
                <a:noFill/>
                <a:miter lim="400000"/>
              </a:ln>
              <a:effectLst/>
            </p:spPr>
            <p:txBody>
              <a:bodyPr wrap="square" lIns="45719" tIns="45719" rIns="45719" bIns="45719" numCol="1" anchor="ctr">
                <a:noAutofit/>
              </a:bodyPr>
              <a:lstStyle/>
              <a:p>
                <a:pPr/>
              </a:p>
            </p:txBody>
          </p:sp>
        </p:grpSp>
      </p:grpSp>
      <p:sp>
        <p:nvSpPr>
          <p:cNvPr id="766" name="Google Shape;761;p40"/>
          <p:cNvSpPr txBox="1"/>
          <p:nvPr/>
        </p:nvSpPr>
        <p:spPr>
          <a:xfrm>
            <a:off x="6233974" y="1136674"/>
            <a:ext cx="2223602" cy="1071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2800">
                <a:latin typeface="Lexend ExtraBold"/>
                <a:ea typeface="Lexend ExtraBold"/>
                <a:cs typeface="Lexend ExtraBold"/>
                <a:sym typeface="Lexend ExtraBold"/>
              </a:defRPr>
            </a:pPr>
            <a:r>
              <a:t>FACTS </a:t>
            </a:r>
            <a:r>
              <a:rPr>
                <a:solidFill>
                  <a:srgbClr val="43B6CA"/>
                </a:solidFill>
              </a:rPr>
              <a:t>&amp;</a:t>
            </a:r>
            <a:endParaRPr>
              <a:solidFill>
                <a:srgbClr val="43B6CA"/>
              </a:solidFill>
            </a:endParaRPr>
          </a:p>
          <a:p>
            <a:pPr>
              <a:defRPr sz="2800">
                <a:latin typeface="Lexend ExtraBold"/>
                <a:ea typeface="Lexend ExtraBold"/>
                <a:cs typeface="Lexend ExtraBold"/>
                <a:sym typeface="Lexend ExtraBold"/>
              </a:defRPr>
            </a:pPr>
            <a:r>
              <a:t>NUMBERS</a:t>
            </a:r>
            <a:r>
              <a:rPr>
                <a:solidFill>
                  <a:srgbClr val="43B6CA"/>
                </a:solidFill>
              </a:rPr>
              <a:t>!</a:t>
            </a:r>
          </a:p>
        </p:txBody>
      </p:sp>
      <p:pic>
        <p:nvPicPr>
          <p:cNvPr id="767" name="Google Shape;762;p40" descr="Google Shape;762;p40"/>
          <p:cNvPicPr>
            <a:picLocks noChangeAspect="1"/>
          </p:cNvPicPr>
          <p:nvPr/>
        </p:nvPicPr>
        <p:blipFill>
          <a:blip r:embed="rId3">
            <a:extLst/>
          </a:blip>
          <a:stretch>
            <a:fillRect/>
          </a:stretch>
        </p:blipFill>
        <p:spPr>
          <a:xfrm>
            <a:off x="4399638" y="496525"/>
            <a:ext cx="1628501" cy="2022202"/>
          </a:xfrm>
          <a:prstGeom prst="rect">
            <a:avLst/>
          </a:prstGeom>
          <a:ln w="12700">
            <a:miter lim="400000"/>
          </a:ln>
        </p:spPr>
      </p:pic>
      <p:sp>
        <p:nvSpPr>
          <p:cNvPr id="768" name="Google Shape;763;p40"/>
          <p:cNvSpPr txBox="1"/>
          <p:nvPr/>
        </p:nvSpPr>
        <p:spPr>
          <a:xfrm>
            <a:off x="6233974" y="2183375"/>
            <a:ext cx="2360702" cy="227962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nSpc>
                <a:spcPct val="130000"/>
              </a:lnSpc>
              <a:defRPr sz="1000">
                <a:latin typeface="Lexend Light"/>
                <a:ea typeface="Lexend Light"/>
                <a:cs typeface="Lexend Light"/>
                <a:sym typeface="Lexend Light"/>
              </a:defRPr>
            </a:pPr>
            <a:r>
              <a:t>Our ideas have given rise to some of the most innovative digital campaigns in Mexico. Our clients attribute significant revenue gains—amounting to hundreds of millions of pesos—to these ventures. This remarkable accomplishment is underscored by </a:t>
            </a:r>
            <a:r>
              <a:rPr>
                <a:latin typeface="Lexend Bold"/>
                <a:ea typeface="Lexend Bold"/>
                <a:cs typeface="Lexend Bold"/>
                <a:sym typeface="Lexend Bold"/>
              </a:rPr>
              <a:t>three Effies</a:t>
            </a:r>
            <a:r>
              <a:t>, the most important marketing awards in the nation.</a:t>
            </a:r>
          </a:p>
        </p:txBody>
      </p:sp>
      <p:sp>
        <p:nvSpPr>
          <p:cNvPr id="769" name="Google Shape;764;p40"/>
          <p:cNvSpPr txBox="1"/>
          <p:nvPr/>
        </p:nvSpPr>
        <p:spPr>
          <a:xfrm>
            <a:off x="1064199" y="2162399"/>
            <a:ext cx="2977202" cy="19989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nSpc>
                <a:spcPct val="150000"/>
              </a:lnSpc>
              <a:defRPr sz="900">
                <a:latin typeface="Century Gothic"/>
                <a:ea typeface="Century Gothic"/>
                <a:cs typeface="Century Gothic"/>
                <a:sym typeface="Century Gothic"/>
              </a:defRPr>
            </a:pPr>
            <a:r>
              <a:t>Digital Creative</a:t>
            </a:r>
          </a:p>
          <a:p>
            <a:pPr>
              <a:lnSpc>
                <a:spcPct val="150000"/>
              </a:lnSpc>
              <a:defRPr sz="900">
                <a:latin typeface="Century Gothic"/>
                <a:ea typeface="Century Gothic"/>
                <a:cs typeface="Century Gothic"/>
                <a:sym typeface="Century Gothic"/>
              </a:defRPr>
            </a:pPr>
            <a:r>
              <a:t>Target Definition</a:t>
            </a:r>
          </a:p>
          <a:p>
            <a:pPr>
              <a:lnSpc>
                <a:spcPct val="150000"/>
              </a:lnSpc>
              <a:defRPr sz="900">
                <a:latin typeface="Century Gothic"/>
                <a:ea typeface="Century Gothic"/>
                <a:cs typeface="Century Gothic"/>
                <a:sym typeface="Century Gothic"/>
              </a:defRPr>
            </a:pPr>
            <a:r>
              <a:t>Target Interviews</a:t>
            </a:r>
          </a:p>
          <a:p>
            <a:pPr>
              <a:lnSpc>
                <a:spcPct val="150000"/>
              </a:lnSpc>
              <a:defRPr sz="900">
                <a:latin typeface="Century Gothic"/>
                <a:ea typeface="Century Gothic"/>
                <a:cs typeface="Century Gothic"/>
                <a:sym typeface="Century Gothic"/>
              </a:defRPr>
            </a:pPr>
            <a:r>
              <a:t>Digital Strategy</a:t>
            </a:r>
          </a:p>
          <a:p>
            <a:pPr>
              <a:lnSpc>
                <a:spcPct val="150000"/>
              </a:lnSpc>
              <a:defRPr sz="900">
                <a:latin typeface="Century Gothic"/>
                <a:ea typeface="Century Gothic"/>
                <a:cs typeface="Century Gothic"/>
                <a:sym typeface="Century Gothic"/>
              </a:defRPr>
            </a:pPr>
            <a:r>
              <a:t>Game Design</a:t>
            </a:r>
          </a:p>
          <a:p>
            <a:pPr>
              <a:lnSpc>
                <a:spcPct val="150000"/>
              </a:lnSpc>
              <a:defRPr sz="900">
                <a:latin typeface="Century Gothic"/>
                <a:ea typeface="Century Gothic"/>
                <a:cs typeface="Century Gothic"/>
                <a:sym typeface="Century Gothic"/>
              </a:defRPr>
            </a:pPr>
            <a:r>
              <a:t>Storyboards</a:t>
            </a:r>
          </a:p>
          <a:p>
            <a:pPr>
              <a:lnSpc>
                <a:spcPct val="150000"/>
              </a:lnSpc>
              <a:defRPr sz="900">
                <a:latin typeface="Century Gothic"/>
                <a:ea typeface="Century Gothic"/>
                <a:cs typeface="Century Gothic"/>
                <a:sym typeface="Century Gothic"/>
              </a:defRPr>
            </a:pPr>
            <a:r>
              <a:t>Scripts</a:t>
            </a:r>
          </a:p>
          <a:p>
            <a:pPr>
              <a:lnSpc>
                <a:spcPct val="150000"/>
              </a:lnSpc>
              <a:defRPr sz="900">
                <a:latin typeface="Century Gothic"/>
                <a:ea typeface="Century Gothic"/>
                <a:cs typeface="Century Gothic"/>
                <a:sym typeface="Century Gothic"/>
              </a:defRPr>
            </a:pPr>
            <a:r>
              <a:t>Future Service Design</a:t>
            </a:r>
          </a:p>
          <a:p>
            <a:pPr>
              <a:lnSpc>
                <a:spcPct val="150000"/>
              </a:lnSpc>
              <a:defRPr sz="900">
                <a:latin typeface="Century Gothic"/>
                <a:ea typeface="Century Gothic"/>
                <a:cs typeface="Century Gothic"/>
                <a:sym typeface="Century Gothic"/>
              </a:defRPr>
            </a:pPr>
            <a:r>
              <a:t>Blockchain &amp; AI as Business Models</a:t>
            </a:r>
          </a:p>
        </p:txBody>
      </p:sp>
      <p:grpSp>
        <p:nvGrpSpPr>
          <p:cNvPr id="779" name="Google Shape;765;p40"/>
          <p:cNvGrpSpPr/>
          <p:nvPr/>
        </p:nvGrpSpPr>
        <p:grpSpPr>
          <a:xfrm>
            <a:off x="993977" y="2304040"/>
            <a:ext cx="70201" cy="1786929"/>
            <a:chOff x="0" y="0"/>
            <a:chExt cx="70199" cy="1786927"/>
          </a:xfrm>
        </p:grpSpPr>
        <p:sp>
          <p:nvSpPr>
            <p:cNvPr id="770" name="Google Shape;766;p40"/>
            <p:cNvSpPr/>
            <p:nvPr/>
          </p:nvSpPr>
          <p:spPr>
            <a:xfrm>
              <a:off x="0" y="869685"/>
              <a:ext cx="70200"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771" name="Google Shape;767;p40"/>
            <p:cNvSpPr/>
            <p:nvPr/>
          </p:nvSpPr>
          <p:spPr>
            <a:xfrm>
              <a:off x="0" y="1081448"/>
              <a:ext cx="70200"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772" name="Google Shape;768;p40"/>
            <p:cNvSpPr/>
            <p:nvPr/>
          </p:nvSpPr>
          <p:spPr>
            <a:xfrm>
              <a:off x="0" y="657923"/>
              <a:ext cx="70200"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773" name="Google Shape;769;p40"/>
            <p:cNvSpPr/>
            <p:nvPr/>
          </p:nvSpPr>
          <p:spPr>
            <a:xfrm>
              <a:off x="0" y="0"/>
              <a:ext cx="70200"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774" name="Google Shape;770;p40"/>
            <p:cNvSpPr/>
            <p:nvPr/>
          </p:nvSpPr>
          <p:spPr>
            <a:xfrm>
              <a:off x="0" y="217421"/>
              <a:ext cx="70200"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775" name="Google Shape;771;p40"/>
            <p:cNvSpPr/>
            <p:nvPr/>
          </p:nvSpPr>
          <p:spPr>
            <a:xfrm>
              <a:off x="0" y="446161"/>
              <a:ext cx="70200"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776" name="Google Shape;772;p40"/>
            <p:cNvSpPr/>
            <p:nvPr/>
          </p:nvSpPr>
          <p:spPr>
            <a:xfrm>
              <a:off x="0" y="1293210"/>
              <a:ext cx="70200"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777" name="Google Shape;773;p40"/>
            <p:cNvSpPr/>
            <p:nvPr/>
          </p:nvSpPr>
          <p:spPr>
            <a:xfrm>
              <a:off x="0" y="1504973"/>
              <a:ext cx="70200"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778" name="Google Shape;774;p40"/>
            <p:cNvSpPr/>
            <p:nvPr/>
          </p:nvSpPr>
          <p:spPr>
            <a:xfrm>
              <a:off x="0" y="1716735"/>
              <a:ext cx="70200"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grpSp>
      <p:sp>
        <p:nvSpPr>
          <p:cNvPr id="780" name="Google Shape;775;p40">
            <a:hlinkClick r:id="rId4" invalidUrl="" action="ppaction://hlinksldjump" tgtFrame="" tooltip="" history="1" highlightClick="0" endSnd="0"/>
          </p:cNvPr>
          <p:cNvSpPr txBox="1"/>
          <p:nvPr/>
        </p:nvSpPr>
        <p:spPr>
          <a:xfrm>
            <a:off x="7804200" y="4612825"/>
            <a:ext cx="649501" cy="33068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1100" u="sng">
                <a:solidFill>
                  <a:schemeClr val="accent5"/>
                </a:solidFill>
                <a:uFill>
                  <a:solidFill>
                    <a:schemeClr val="accent5"/>
                  </a:solidFill>
                </a:uFill>
                <a:hlinkClick r:id="rId4" invalidUrl="" action="ppaction://hlinksldjump" tgtFrame="" tooltip="" history="1" highlightClick="0" endSnd="0"/>
              </a:defRPr>
            </a:lvl1pPr>
          </a:lstStyle>
          <a:p>
            <a:pPr>
              <a:defRPr>
                <a:uFillTx/>
              </a:defRPr>
            </a:pPr>
            <a:r>
              <a:rPr>
                <a:uFill>
                  <a:solidFill>
                    <a:schemeClr val="accent5"/>
                  </a:solidFill>
                </a:uFill>
                <a:hlinkClick r:id="rId4" invalidUrl="" action="ppaction://hlinksldjump" tgtFrame="" tooltip="" history="1" highlightClick="0" endSnd="0"/>
              </a:rPr>
              <a:t>MENU</a:t>
            </a:r>
          </a:p>
        </p:txBody>
      </p:sp>
      <p:pic>
        <p:nvPicPr>
          <p:cNvPr id="781" name="Google Shape;776;p40" descr="Google Shape;776;p40"/>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pic>
        <p:nvPicPr>
          <p:cNvPr id="782" name="Google Shape;777;p40" descr="Google Shape;777;p40"/>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grpSp>
        <p:nvGrpSpPr>
          <p:cNvPr id="785" name="Google Shape;778;p40"/>
          <p:cNvGrpSpPr/>
          <p:nvPr/>
        </p:nvGrpSpPr>
        <p:grpSpPr>
          <a:xfrm>
            <a:off x="-49676" y="4665324"/>
            <a:ext cx="3454202" cy="520974"/>
            <a:chOff x="0" y="0"/>
            <a:chExt cx="3454200" cy="520972"/>
          </a:xfrm>
        </p:grpSpPr>
        <p:pic>
          <p:nvPicPr>
            <p:cNvPr id="783" name="Google Shape;779;p40" descr="Google Shape;779;p40"/>
            <p:cNvPicPr>
              <a:picLocks noChangeAspect="1"/>
            </p:cNvPicPr>
            <p:nvPr/>
          </p:nvPicPr>
          <p:blipFill>
            <a:blip r:embed="rId2">
              <a:extLst/>
            </a:blip>
            <a:stretch>
              <a:fillRect/>
            </a:stretch>
          </p:blipFill>
          <p:spPr>
            <a:xfrm>
              <a:off x="520974" y="0"/>
              <a:ext cx="211476" cy="211476"/>
            </a:xfrm>
            <a:prstGeom prst="rect">
              <a:avLst/>
            </a:prstGeom>
            <a:ln w="12700" cap="flat">
              <a:noFill/>
              <a:miter lim="400000"/>
            </a:ln>
            <a:effectLst/>
          </p:spPr>
        </p:pic>
        <p:sp>
          <p:nvSpPr>
            <p:cNvPr id="784" name="Google Shape;780;p40"/>
            <p:cNvSpPr txBox="1"/>
            <p:nvPr/>
          </p:nvSpPr>
          <p:spPr>
            <a:xfrm>
              <a:off x="0" y="263999"/>
              <a:ext cx="3454201" cy="2569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500">
                  <a:solidFill>
                    <a:srgbClr val="D9D9D9"/>
                  </a:solidFill>
                </a:defRPr>
              </a:lvl1pPr>
            </a:lstStyle>
            <a:p>
              <a:pPr/>
              <a:r>
                <a:t>Copyright © 2023 Figment S.A. de C.V. All rights reserved.</a:t>
              </a:r>
            </a:p>
          </p:txBody>
        </p:sp>
      </p:grpSp>
      <p:pic>
        <p:nvPicPr>
          <p:cNvPr id="786" name="Google Shape;781;p40" descr="Google Shape;781;p40"/>
          <p:cNvPicPr>
            <a:picLocks noChangeAspect="1"/>
          </p:cNvPicPr>
          <p:nvPr/>
        </p:nvPicPr>
        <p:blipFill>
          <a:blip r:embed="rId5">
            <a:extLst/>
          </a:blip>
          <a:stretch>
            <a:fillRect/>
          </a:stretch>
        </p:blipFill>
        <p:spPr>
          <a:xfrm>
            <a:off x="983174" y="809124"/>
            <a:ext cx="1654021" cy="1221902"/>
          </a:xfrm>
          <a:prstGeom prst="rect">
            <a:avLst/>
          </a:prstGeom>
          <a:ln w="12700">
            <a:miter lim="400000"/>
          </a:ln>
        </p:spPr>
      </p:pic>
      <p:sp>
        <p:nvSpPr>
          <p:cNvPr id="787" name="Google Shape;782;p40"/>
          <p:cNvSpPr txBox="1"/>
          <p:nvPr/>
        </p:nvSpPr>
        <p:spPr>
          <a:xfrm>
            <a:off x="1970225" y="1338324"/>
            <a:ext cx="2223601" cy="538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100">
                <a:latin typeface="Lexend ExtraBold"/>
                <a:ea typeface="Lexend ExtraBold"/>
                <a:cs typeface="Lexend ExtraBold"/>
                <a:sym typeface="Lexend ExtraBold"/>
              </a:defRPr>
            </a:pPr>
            <a:r>
              <a:t>DIGITAL CREATIVITY</a:t>
            </a:r>
          </a:p>
          <a:p>
            <a:pPr>
              <a:defRPr sz="1100">
                <a:latin typeface="Lexend ExtraBold"/>
                <a:ea typeface="Lexend ExtraBold"/>
                <a:cs typeface="Lexend ExtraBold"/>
                <a:sym typeface="Lexend ExtraBold"/>
              </a:defRPr>
            </a:pPr>
            <a:r>
              <a:t>AND CONSULTING</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9" name="Google Shape;787;p41"/>
          <p:cNvSpPr/>
          <p:nvPr/>
        </p:nvSpPr>
        <p:spPr>
          <a:xfrm rot="5400000">
            <a:off x="-51" y="0"/>
            <a:ext cx="859201" cy="859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6C30F"/>
          </a:solidFill>
          <a:ln w="12700">
            <a:miter lim="400000"/>
          </a:ln>
        </p:spPr>
        <p:txBody>
          <a:bodyPr lIns="45719" rIns="45719" anchor="ctr"/>
          <a:lstStyle/>
          <a:p>
            <a:pPr/>
          </a:p>
        </p:txBody>
      </p:sp>
      <p:sp>
        <p:nvSpPr>
          <p:cNvPr id="790" name="Google Shape;788;p41"/>
          <p:cNvSpPr/>
          <p:nvPr/>
        </p:nvSpPr>
        <p:spPr>
          <a:xfrm rot="16200000">
            <a:off x="8190649" y="4196124"/>
            <a:ext cx="953401" cy="953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6C30F"/>
          </a:solidFill>
          <a:ln w="12700">
            <a:miter lim="400000"/>
          </a:ln>
        </p:spPr>
        <p:txBody>
          <a:bodyPr lIns="45719" rIns="45719" anchor="ctr"/>
          <a:lstStyle/>
          <a:p>
            <a:pPr/>
          </a:p>
        </p:txBody>
      </p:sp>
      <p:pic>
        <p:nvPicPr>
          <p:cNvPr id="791" name="Google Shape;789;p41" descr="Google Shape;789;p41"/>
          <p:cNvPicPr>
            <a:picLocks noChangeAspect="1"/>
          </p:cNvPicPr>
          <p:nvPr/>
        </p:nvPicPr>
        <p:blipFill>
          <a:blip r:embed="rId2">
            <a:extLst/>
          </a:blip>
          <a:srcRect l="0" t="0" r="15367" b="0"/>
          <a:stretch>
            <a:fillRect/>
          </a:stretch>
        </p:blipFill>
        <p:spPr>
          <a:xfrm>
            <a:off x="8125449" y="1476724"/>
            <a:ext cx="1018601" cy="1392451"/>
          </a:xfrm>
          <a:prstGeom prst="rect">
            <a:avLst/>
          </a:prstGeom>
          <a:ln w="12700">
            <a:miter lim="400000"/>
          </a:ln>
        </p:spPr>
      </p:pic>
      <p:grpSp>
        <p:nvGrpSpPr>
          <p:cNvPr id="795" name="Google Shape;790;p41"/>
          <p:cNvGrpSpPr/>
          <p:nvPr/>
        </p:nvGrpSpPr>
        <p:grpSpPr>
          <a:xfrm>
            <a:off x="4856100" y="4689283"/>
            <a:ext cx="615639" cy="499642"/>
            <a:chOff x="0" y="0"/>
            <a:chExt cx="615638" cy="499641"/>
          </a:xfrm>
        </p:grpSpPr>
        <p:sp>
          <p:nvSpPr>
            <p:cNvPr id="792" name="Google Shape;791;p41"/>
            <p:cNvSpPr/>
            <p:nvPr/>
          </p:nvSpPr>
          <p:spPr>
            <a:xfrm flipV="1">
              <a:off x="0" y="-1"/>
              <a:ext cx="465301" cy="465301"/>
            </a:xfrm>
            <a:prstGeom prst="line">
              <a:avLst/>
            </a:prstGeom>
            <a:noFill/>
            <a:ln w="38100" cap="flat">
              <a:solidFill>
                <a:srgbClr val="F6C30F"/>
              </a:solidFill>
              <a:prstDash val="solid"/>
              <a:round/>
            </a:ln>
            <a:effectLst/>
          </p:spPr>
          <p:txBody>
            <a:bodyPr wrap="square" lIns="45719" tIns="45719" rIns="45719" bIns="45719" numCol="1" anchor="t">
              <a:noAutofit/>
            </a:bodyPr>
            <a:lstStyle/>
            <a:p>
              <a:pPr/>
            </a:p>
          </p:txBody>
        </p:sp>
        <p:sp>
          <p:nvSpPr>
            <p:cNvPr id="793" name="Google Shape;792;p41"/>
            <p:cNvSpPr/>
            <p:nvPr/>
          </p:nvSpPr>
          <p:spPr>
            <a:xfrm flipV="1">
              <a:off x="199680" y="196641"/>
              <a:ext cx="303001" cy="303001"/>
            </a:xfrm>
            <a:prstGeom prst="line">
              <a:avLst/>
            </a:prstGeom>
            <a:noFill/>
            <a:ln w="38100" cap="flat">
              <a:solidFill>
                <a:srgbClr val="43B6CA"/>
              </a:solidFill>
              <a:prstDash val="solid"/>
              <a:round/>
            </a:ln>
            <a:effectLst/>
          </p:spPr>
          <p:txBody>
            <a:bodyPr wrap="square" lIns="45719" tIns="45719" rIns="45719" bIns="45719" numCol="1" anchor="t">
              <a:noAutofit/>
            </a:bodyPr>
            <a:lstStyle/>
            <a:p>
              <a:pPr/>
            </a:p>
          </p:txBody>
        </p:sp>
        <p:sp>
          <p:nvSpPr>
            <p:cNvPr id="794" name="Google Shape;793;p41"/>
            <p:cNvSpPr/>
            <p:nvPr/>
          </p:nvSpPr>
          <p:spPr>
            <a:xfrm>
              <a:off x="555038" y="75534"/>
              <a:ext cx="60601" cy="60601"/>
            </a:xfrm>
            <a:prstGeom prst="ellipse">
              <a:avLst/>
            </a:prstGeom>
            <a:solidFill>
              <a:srgbClr val="E33448"/>
            </a:solidFill>
            <a:ln w="12700" cap="flat">
              <a:noFill/>
              <a:miter lim="400000"/>
            </a:ln>
            <a:effectLst/>
          </p:spPr>
          <p:txBody>
            <a:bodyPr wrap="square" lIns="45719" tIns="45719" rIns="45719" bIns="45719" numCol="1" anchor="ctr">
              <a:noAutofit/>
            </a:bodyPr>
            <a:lstStyle/>
            <a:p>
              <a:pPr/>
            </a:p>
          </p:txBody>
        </p:sp>
      </p:grpSp>
      <p:grpSp>
        <p:nvGrpSpPr>
          <p:cNvPr id="799" name="Google Shape;794;p41"/>
          <p:cNvGrpSpPr/>
          <p:nvPr/>
        </p:nvGrpSpPr>
        <p:grpSpPr>
          <a:xfrm>
            <a:off x="3976175" y="-203383"/>
            <a:ext cx="859320" cy="873931"/>
            <a:chOff x="0" y="0"/>
            <a:chExt cx="859319" cy="873930"/>
          </a:xfrm>
        </p:grpSpPr>
        <p:sp>
          <p:nvSpPr>
            <p:cNvPr id="796" name="Google Shape;795;p41"/>
            <p:cNvSpPr/>
            <p:nvPr/>
          </p:nvSpPr>
          <p:spPr>
            <a:xfrm flipV="1">
              <a:off x="172681" y="-1"/>
              <a:ext cx="426301" cy="426301"/>
            </a:xfrm>
            <a:prstGeom prst="line">
              <a:avLst/>
            </a:prstGeom>
            <a:noFill/>
            <a:ln w="38100" cap="flat">
              <a:solidFill>
                <a:srgbClr val="000000"/>
              </a:solidFill>
              <a:prstDash val="solid"/>
              <a:round/>
            </a:ln>
            <a:effectLst/>
          </p:spPr>
          <p:txBody>
            <a:bodyPr wrap="square" lIns="45719" tIns="45719" rIns="45719" bIns="45719" numCol="1" anchor="t">
              <a:noAutofit/>
            </a:bodyPr>
            <a:lstStyle/>
            <a:p>
              <a:pPr/>
            </a:p>
          </p:txBody>
        </p:sp>
        <p:sp>
          <p:nvSpPr>
            <p:cNvPr id="797" name="Google Shape;796;p41"/>
            <p:cNvSpPr/>
            <p:nvPr/>
          </p:nvSpPr>
          <p:spPr>
            <a:xfrm flipV="1">
              <a:off x="30120" y="44730"/>
              <a:ext cx="829200" cy="829200"/>
            </a:xfrm>
            <a:prstGeom prst="line">
              <a:avLst/>
            </a:prstGeom>
            <a:noFill/>
            <a:ln w="38100" cap="flat">
              <a:solidFill>
                <a:srgbClr val="E33448"/>
              </a:solidFill>
              <a:prstDash val="solid"/>
              <a:round/>
            </a:ln>
            <a:effectLst/>
          </p:spPr>
          <p:txBody>
            <a:bodyPr wrap="square" lIns="45719" tIns="45719" rIns="45719" bIns="45719" numCol="1" anchor="t">
              <a:noAutofit/>
            </a:bodyPr>
            <a:lstStyle/>
            <a:p>
              <a:pPr/>
            </a:p>
          </p:txBody>
        </p:sp>
        <p:sp>
          <p:nvSpPr>
            <p:cNvPr id="798" name="Google Shape;797;p41"/>
            <p:cNvSpPr/>
            <p:nvPr/>
          </p:nvSpPr>
          <p:spPr>
            <a:xfrm>
              <a:off x="0" y="520530"/>
              <a:ext cx="70501" cy="70501"/>
            </a:xfrm>
            <a:prstGeom prst="ellipse">
              <a:avLst/>
            </a:prstGeom>
            <a:solidFill>
              <a:srgbClr val="43B6CA"/>
            </a:solidFill>
            <a:ln w="12700" cap="flat">
              <a:noFill/>
              <a:miter lim="400000"/>
            </a:ln>
            <a:effectLst/>
          </p:spPr>
          <p:txBody>
            <a:bodyPr wrap="square" lIns="45719" tIns="45719" rIns="45719" bIns="45719" numCol="1" anchor="ctr">
              <a:noAutofit/>
            </a:bodyPr>
            <a:lstStyle/>
            <a:p>
              <a:pPr/>
            </a:p>
          </p:txBody>
        </p:sp>
      </p:grpSp>
      <p:sp>
        <p:nvSpPr>
          <p:cNvPr id="800" name="Google Shape;798;p41"/>
          <p:cNvSpPr/>
          <p:nvPr/>
        </p:nvSpPr>
        <p:spPr>
          <a:xfrm flipV="1">
            <a:off x="-343151" y="1704130"/>
            <a:ext cx="615601" cy="615601"/>
          </a:xfrm>
          <a:prstGeom prst="line">
            <a:avLst/>
          </a:prstGeom>
          <a:ln w="38100">
            <a:solidFill>
              <a:srgbClr val="F6C30F"/>
            </a:solidFill>
          </a:ln>
        </p:spPr>
        <p:txBody>
          <a:bodyPr lIns="45719" rIns="45719"/>
          <a:lstStyle/>
          <a:p>
            <a:pPr/>
          </a:p>
        </p:txBody>
      </p:sp>
      <p:pic>
        <p:nvPicPr>
          <p:cNvPr id="801" name="Google Shape;799;p41" descr="Google Shape;799;p41"/>
          <p:cNvPicPr>
            <a:picLocks noChangeAspect="1"/>
          </p:cNvPicPr>
          <p:nvPr/>
        </p:nvPicPr>
        <p:blipFill>
          <a:blip r:embed="rId3">
            <a:extLst/>
          </a:blip>
          <a:stretch>
            <a:fillRect/>
          </a:stretch>
        </p:blipFill>
        <p:spPr>
          <a:xfrm>
            <a:off x="471300" y="4665324"/>
            <a:ext cx="211476" cy="211476"/>
          </a:xfrm>
          <a:prstGeom prst="rect">
            <a:avLst/>
          </a:prstGeom>
          <a:ln w="12700">
            <a:miter lim="400000"/>
          </a:ln>
        </p:spPr>
      </p:pic>
      <p:sp>
        <p:nvSpPr>
          <p:cNvPr id="802" name="Google Shape;800;p41"/>
          <p:cNvSpPr/>
          <p:nvPr/>
        </p:nvSpPr>
        <p:spPr>
          <a:xfrm rot="18900000">
            <a:off x="3901802" y="716677"/>
            <a:ext cx="1501896" cy="1501897"/>
          </a:xfrm>
          <a:prstGeom prst="rect">
            <a:avLst/>
          </a:prstGeom>
          <a:solidFill>
            <a:srgbClr val="EEEEEE"/>
          </a:solidFill>
          <a:ln w="12700">
            <a:miter lim="400000"/>
          </a:ln>
        </p:spPr>
        <p:txBody>
          <a:bodyPr lIns="45719" rIns="45719" anchor="ctr"/>
          <a:lstStyle/>
          <a:p>
            <a:pPr/>
          </a:p>
        </p:txBody>
      </p:sp>
      <p:sp>
        <p:nvSpPr>
          <p:cNvPr id="803" name="Google Shape;801;p41"/>
          <p:cNvSpPr/>
          <p:nvPr/>
        </p:nvSpPr>
        <p:spPr>
          <a:xfrm rot="18900000">
            <a:off x="2737076" y="1897003"/>
            <a:ext cx="1501896" cy="1501896"/>
          </a:xfrm>
          <a:prstGeom prst="rect">
            <a:avLst/>
          </a:prstGeom>
          <a:solidFill>
            <a:srgbClr val="EEEEEE"/>
          </a:solidFill>
          <a:ln w="12700">
            <a:miter lim="400000"/>
          </a:ln>
        </p:spPr>
        <p:txBody>
          <a:bodyPr lIns="45719" rIns="45719" anchor="ctr"/>
          <a:lstStyle/>
          <a:p>
            <a:pPr/>
          </a:p>
        </p:txBody>
      </p:sp>
      <p:sp>
        <p:nvSpPr>
          <p:cNvPr id="804" name="Google Shape;802;p41"/>
          <p:cNvSpPr/>
          <p:nvPr/>
        </p:nvSpPr>
        <p:spPr>
          <a:xfrm rot="18900000">
            <a:off x="1578252" y="3085452"/>
            <a:ext cx="1501896" cy="1501896"/>
          </a:xfrm>
          <a:prstGeom prst="rect">
            <a:avLst/>
          </a:prstGeom>
          <a:solidFill>
            <a:srgbClr val="EEEEEE"/>
          </a:solidFill>
          <a:ln w="12700">
            <a:miter lim="400000"/>
          </a:ln>
        </p:spPr>
        <p:txBody>
          <a:bodyPr lIns="45719" rIns="45719" anchor="ctr"/>
          <a:lstStyle/>
          <a:p>
            <a:pPr/>
          </a:p>
        </p:txBody>
      </p:sp>
      <p:sp>
        <p:nvSpPr>
          <p:cNvPr id="805" name="Google Shape;803;p41"/>
          <p:cNvSpPr/>
          <p:nvPr/>
        </p:nvSpPr>
        <p:spPr>
          <a:xfrm rot="18900000">
            <a:off x="5502802" y="1494902"/>
            <a:ext cx="1501896" cy="1501896"/>
          </a:xfrm>
          <a:prstGeom prst="rect">
            <a:avLst/>
          </a:prstGeom>
          <a:solidFill>
            <a:srgbClr val="EEEEEE"/>
          </a:solidFill>
          <a:ln w="12700">
            <a:miter lim="400000"/>
          </a:ln>
        </p:spPr>
        <p:txBody>
          <a:bodyPr lIns="45719" rIns="45719" anchor="ctr"/>
          <a:lstStyle/>
          <a:p>
            <a:pPr/>
          </a:p>
        </p:txBody>
      </p:sp>
      <p:sp>
        <p:nvSpPr>
          <p:cNvPr id="806" name="Google Shape;804;p41"/>
          <p:cNvSpPr/>
          <p:nvPr/>
        </p:nvSpPr>
        <p:spPr>
          <a:xfrm rot="18900000">
            <a:off x="4330551" y="2663689"/>
            <a:ext cx="1501896" cy="1501896"/>
          </a:xfrm>
          <a:prstGeom prst="rect">
            <a:avLst/>
          </a:prstGeom>
          <a:solidFill>
            <a:srgbClr val="EEEEEE"/>
          </a:solidFill>
          <a:ln w="12700">
            <a:miter lim="400000"/>
          </a:ln>
        </p:spPr>
        <p:txBody>
          <a:bodyPr lIns="45719" rIns="45719" anchor="ctr"/>
          <a:lstStyle/>
          <a:p>
            <a:pPr/>
          </a:p>
        </p:txBody>
      </p:sp>
      <p:sp>
        <p:nvSpPr>
          <p:cNvPr id="807" name="Google Shape;805;p41"/>
          <p:cNvSpPr txBox="1"/>
          <p:nvPr/>
        </p:nvSpPr>
        <p:spPr>
          <a:xfrm rot="18900000">
            <a:off x="1775780" y="1085673"/>
            <a:ext cx="2046651" cy="1233776"/>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900">
                <a:latin typeface="Lexend Bold"/>
                <a:ea typeface="Lexend Bold"/>
                <a:cs typeface="Lexend Bold"/>
                <a:sym typeface="Lexend Bold"/>
              </a:defRPr>
            </a:pPr>
          </a:p>
          <a:p>
            <a:pPr>
              <a:defRPr sz="900">
                <a:latin typeface="Lexend Bold"/>
                <a:ea typeface="Lexend Bold"/>
                <a:cs typeface="Lexend Bold"/>
                <a:sym typeface="Lexend Bold"/>
              </a:defRPr>
            </a:pPr>
          </a:p>
          <a:p>
            <a:pPr>
              <a:lnSpc>
                <a:spcPct val="115000"/>
              </a:lnSpc>
              <a:defRPr sz="700">
                <a:latin typeface="Lexend Light"/>
                <a:ea typeface="Lexend Light"/>
                <a:cs typeface="Lexend Light"/>
                <a:sym typeface="Lexend Light"/>
              </a:defRPr>
            </a:pPr>
            <a:r>
              <a:t>Crafted an immersive VR experience within movie theatres, seamlessly merging screen-based gameplay with real-world gaming to amplify awareness for Crayola Toys' diverse line of products.</a:t>
            </a:r>
          </a:p>
        </p:txBody>
      </p:sp>
      <p:sp>
        <p:nvSpPr>
          <p:cNvPr id="808" name="Google Shape;806;p41"/>
          <p:cNvSpPr txBox="1"/>
          <p:nvPr/>
        </p:nvSpPr>
        <p:spPr>
          <a:xfrm rot="18900000">
            <a:off x="5260470" y="72272"/>
            <a:ext cx="1408982" cy="122552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900">
                <a:latin typeface="Lexend Light"/>
                <a:ea typeface="Lexend Light"/>
                <a:cs typeface="Lexend Light"/>
                <a:sym typeface="Lexend Light"/>
              </a:defRPr>
            </a:pPr>
          </a:p>
          <a:p>
            <a:pPr>
              <a:lnSpc>
                <a:spcPct val="115000"/>
              </a:lnSpc>
              <a:defRPr sz="700">
                <a:latin typeface="Lexend Light"/>
                <a:ea typeface="Lexend Light"/>
                <a:cs typeface="Lexend Light"/>
                <a:sym typeface="Lexend Light"/>
              </a:defRPr>
            </a:pPr>
            <a:r>
              <a:t>Integrated gameplay into the Crayola Juego Pack app, featuring interactive 3D models that users can engage with and enjoy in Augmented Reality.</a:t>
            </a:r>
          </a:p>
        </p:txBody>
      </p:sp>
      <p:sp>
        <p:nvSpPr>
          <p:cNvPr id="809" name="Google Shape;807;p41"/>
          <p:cNvSpPr txBox="1"/>
          <p:nvPr/>
        </p:nvSpPr>
        <p:spPr>
          <a:xfrm rot="18900000">
            <a:off x="3614662" y="4076885"/>
            <a:ext cx="1275763" cy="1217266"/>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r">
              <a:lnSpc>
                <a:spcPct val="115000"/>
              </a:lnSpc>
              <a:defRPr sz="700">
                <a:latin typeface="Lexend Light"/>
                <a:ea typeface="Lexend Light"/>
                <a:cs typeface="Lexend Light"/>
                <a:sym typeface="Lexend Light"/>
              </a:defRPr>
            </a:lvl1pPr>
          </a:lstStyle>
          <a:p>
            <a:pPr/>
            <a:r>
              <a:t>Pioneered a thriving community platform, that became Mexico's primary hub for homemade baking enthusiasts while effectively promoting TradiPan's yeast products.</a:t>
            </a:r>
          </a:p>
        </p:txBody>
      </p:sp>
      <p:sp>
        <p:nvSpPr>
          <p:cNvPr id="810" name="Google Shape;808;p41"/>
          <p:cNvSpPr txBox="1"/>
          <p:nvPr/>
        </p:nvSpPr>
        <p:spPr>
          <a:xfrm rot="18900000">
            <a:off x="6947912" y="1041228"/>
            <a:ext cx="1443772" cy="954376"/>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nSpc>
                <a:spcPct val="115000"/>
              </a:lnSpc>
              <a:defRPr sz="700">
                <a:latin typeface="Lexend Light"/>
                <a:ea typeface="Lexend Light"/>
                <a:cs typeface="Lexend Light"/>
                <a:sym typeface="Lexend Light"/>
              </a:defRPr>
            </a:lvl1pPr>
          </a:lstStyle>
          <a:p>
            <a:pPr/>
            <a:r>
              <a:t>Engineered a captivating series of interactive out-of-home games for Microsoft's Kinect platform, showcased during Crayola's dynamic Sigue Creando event.</a:t>
            </a:r>
          </a:p>
        </p:txBody>
      </p:sp>
      <p:sp>
        <p:nvSpPr>
          <p:cNvPr id="811" name="Google Shape;809;p41"/>
          <p:cNvSpPr txBox="1"/>
          <p:nvPr/>
        </p:nvSpPr>
        <p:spPr>
          <a:xfrm rot="18900000">
            <a:off x="640951" y="2371134"/>
            <a:ext cx="1635115" cy="12623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900">
                <a:latin typeface="Lexend Bold"/>
                <a:ea typeface="Lexend Bold"/>
                <a:cs typeface="Lexend Bold"/>
                <a:sym typeface="Lexend Bold"/>
              </a:defRPr>
            </a:pPr>
          </a:p>
          <a:p>
            <a:pPr>
              <a:defRPr sz="900">
                <a:latin typeface="Lexend Bold"/>
                <a:ea typeface="Lexend Bold"/>
                <a:cs typeface="Lexend Bold"/>
                <a:sym typeface="Lexend Bold"/>
              </a:defRPr>
            </a:pPr>
          </a:p>
          <a:p>
            <a:pPr>
              <a:defRPr sz="700">
                <a:latin typeface="Lexend Light"/>
                <a:ea typeface="Lexend Light"/>
                <a:cs typeface="Lexend Light"/>
                <a:sym typeface="Lexend Light"/>
              </a:defRPr>
            </a:pPr>
            <a:r>
              <a:t> Strategically conceived and developed an app to increase</a:t>
            </a:r>
          </a:p>
          <a:p>
            <a:pPr>
              <a:defRPr sz="700">
                <a:latin typeface="Lexend Light"/>
                <a:ea typeface="Lexend Light"/>
                <a:cs typeface="Lexend Light"/>
                <a:sym typeface="Lexend Light"/>
              </a:defRPr>
            </a:pPr>
            <a:r>
              <a:t>Act II popcorn sales by instigating diverse consumption moments, transcending the realm of traditional movie viewing.</a:t>
            </a:r>
          </a:p>
          <a:p>
            <a:pPr>
              <a:defRPr sz="700">
                <a:latin typeface="Lexend Light"/>
                <a:ea typeface="Lexend Light"/>
                <a:cs typeface="Lexend Light"/>
                <a:sym typeface="Lexend Light"/>
              </a:defRPr>
            </a:pPr>
            <a:r>
              <a:t>. </a:t>
            </a:r>
          </a:p>
        </p:txBody>
      </p:sp>
      <p:pic>
        <p:nvPicPr>
          <p:cNvPr id="812" name="Google Shape;810;p41" descr="Google Shape;810;p41">
            <a:hlinkClick r:id="rId4" invalidUrl="" action="" tgtFrame="" tooltip="" history="1" highlightClick="0" endSnd="0"/>
          </p:cNvPr>
          <p:cNvPicPr>
            <a:picLocks noChangeAspect="1"/>
          </p:cNvPicPr>
          <p:nvPr/>
        </p:nvPicPr>
        <p:blipFill>
          <a:blip r:embed="rId5">
            <a:extLst/>
          </a:blip>
          <a:stretch>
            <a:fillRect/>
          </a:stretch>
        </p:blipFill>
        <p:spPr>
          <a:xfrm>
            <a:off x="1267199" y="2774400"/>
            <a:ext cx="2124001" cy="2124001"/>
          </a:xfrm>
          <a:prstGeom prst="rect">
            <a:avLst/>
          </a:prstGeom>
          <a:ln w="12700">
            <a:miter lim="400000"/>
          </a:ln>
        </p:spPr>
      </p:pic>
      <p:pic>
        <p:nvPicPr>
          <p:cNvPr id="813" name="Google Shape;811;p41" descr="Google Shape;811;p41">
            <a:hlinkClick r:id="rId6" invalidUrl="" action="" tgtFrame="" tooltip="" history="1" highlightClick="0" endSnd="0"/>
          </p:cNvPr>
          <p:cNvPicPr>
            <a:picLocks noChangeAspect="1"/>
          </p:cNvPicPr>
          <p:nvPr/>
        </p:nvPicPr>
        <p:blipFill>
          <a:blip r:embed="rId7">
            <a:extLst/>
          </a:blip>
          <a:stretch>
            <a:fillRect/>
          </a:stretch>
        </p:blipFill>
        <p:spPr>
          <a:xfrm>
            <a:off x="4019500" y="2352650"/>
            <a:ext cx="2124001" cy="2124001"/>
          </a:xfrm>
          <a:prstGeom prst="rect">
            <a:avLst/>
          </a:prstGeom>
          <a:ln w="12700">
            <a:miter lim="400000"/>
          </a:ln>
        </p:spPr>
      </p:pic>
      <p:pic>
        <p:nvPicPr>
          <p:cNvPr id="814" name="Google Shape;812;p41" descr="Google Shape;812;p41">
            <a:hlinkClick r:id="rId8" invalidUrl="" action="" tgtFrame="" tooltip="" history="1" highlightClick="0" endSnd="0"/>
          </p:cNvPr>
          <p:cNvPicPr>
            <a:picLocks noChangeAspect="1"/>
          </p:cNvPicPr>
          <p:nvPr/>
        </p:nvPicPr>
        <p:blipFill>
          <a:blip r:embed="rId9">
            <a:extLst/>
          </a:blip>
          <a:stretch>
            <a:fillRect/>
          </a:stretch>
        </p:blipFill>
        <p:spPr>
          <a:xfrm>
            <a:off x="2426024" y="1585949"/>
            <a:ext cx="2124001" cy="2124002"/>
          </a:xfrm>
          <a:prstGeom prst="rect">
            <a:avLst/>
          </a:prstGeom>
          <a:ln w="12700">
            <a:miter lim="400000"/>
          </a:ln>
        </p:spPr>
      </p:pic>
      <p:pic>
        <p:nvPicPr>
          <p:cNvPr id="815" name="Google Shape;813;p41" descr="Google Shape;813;p41">
            <a:hlinkClick r:id="rId10" invalidUrl="" action="" tgtFrame="" tooltip="" history="1" highlightClick="0" endSnd="0"/>
          </p:cNvPr>
          <p:cNvPicPr>
            <a:picLocks noChangeAspect="1"/>
          </p:cNvPicPr>
          <p:nvPr/>
        </p:nvPicPr>
        <p:blipFill>
          <a:blip r:embed="rId11">
            <a:extLst/>
          </a:blip>
          <a:stretch>
            <a:fillRect/>
          </a:stretch>
        </p:blipFill>
        <p:spPr>
          <a:xfrm>
            <a:off x="3590749" y="405624"/>
            <a:ext cx="2124001" cy="2124002"/>
          </a:xfrm>
          <a:prstGeom prst="rect">
            <a:avLst/>
          </a:prstGeom>
          <a:ln w="12700">
            <a:miter lim="400000"/>
          </a:ln>
        </p:spPr>
      </p:pic>
      <p:sp>
        <p:nvSpPr>
          <p:cNvPr id="816" name="Google Shape;814;p41"/>
          <p:cNvSpPr txBox="1"/>
          <p:nvPr/>
        </p:nvSpPr>
        <p:spPr>
          <a:xfrm rot="18900000">
            <a:off x="1203397" y="744045"/>
            <a:ext cx="2005073" cy="538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100">
                <a:latin typeface="Lexend ExtraBold"/>
                <a:ea typeface="Lexend ExtraBold"/>
                <a:cs typeface="Lexend ExtraBold"/>
                <a:sym typeface="Lexend ExtraBold"/>
              </a:defRPr>
            </a:pPr>
            <a:r>
              <a:t>DIGITAL CREATIVITY</a:t>
            </a:r>
          </a:p>
          <a:p>
            <a:pPr>
              <a:defRPr sz="1100">
                <a:latin typeface="Lexend ExtraBold"/>
                <a:ea typeface="Lexend ExtraBold"/>
                <a:cs typeface="Lexend ExtraBold"/>
                <a:sym typeface="Lexend ExtraBold"/>
              </a:defRPr>
            </a:pPr>
            <a:r>
              <a:t>AND CONSULTING</a:t>
            </a:r>
          </a:p>
        </p:txBody>
      </p:sp>
      <p:pic>
        <p:nvPicPr>
          <p:cNvPr id="817" name="Google Shape;815;p41" descr="Google Shape;815;p41">
            <a:hlinkClick r:id="rId12" invalidUrl="" action="" tgtFrame="" tooltip="" history="1" highlightClick="0" endSnd="0"/>
          </p:cNvPr>
          <p:cNvPicPr>
            <a:picLocks noChangeAspect="1"/>
          </p:cNvPicPr>
          <p:nvPr/>
        </p:nvPicPr>
        <p:blipFill>
          <a:blip r:embed="rId13">
            <a:extLst/>
          </a:blip>
          <a:stretch>
            <a:fillRect/>
          </a:stretch>
        </p:blipFill>
        <p:spPr>
          <a:xfrm>
            <a:off x="5191750" y="1183850"/>
            <a:ext cx="2124001" cy="2124001"/>
          </a:xfrm>
          <a:prstGeom prst="rect">
            <a:avLst/>
          </a:prstGeom>
          <a:ln w="12700">
            <a:miter lim="400000"/>
          </a:ln>
        </p:spPr>
      </p:pic>
      <p:pic>
        <p:nvPicPr>
          <p:cNvPr id="818" name="Google Shape;816;p41" descr="Google Shape;816;p41">
            <a:hlinkClick r:id="rId4" invalidUrl="" action="" tgtFrame="" tooltip="" history="1" highlightClick="0" endSnd="0"/>
          </p:cNvPr>
          <p:cNvPicPr>
            <a:picLocks noChangeAspect="1"/>
          </p:cNvPicPr>
          <p:nvPr/>
        </p:nvPicPr>
        <p:blipFill>
          <a:blip r:embed="rId14">
            <a:alphaModFix amt="80000"/>
            <a:extLst/>
          </a:blip>
          <a:stretch>
            <a:fillRect/>
          </a:stretch>
        </p:blipFill>
        <p:spPr>
          <a:xfrm rot="18900000">
            <a:off x="2148678" y="4491361"/>
            <a:ext cx="286800" cy="275347"/>
          </a:xfrm>
          <a:prstGeom prst="rect">
            <a:avLst/>
          </a:prstGeom>
          <a:ln w="12700">
            <a:miter lim="400000"/>
          </a:ln>
        </p:spPr>
      </p:pic>
      <p:sp>
        <p:nvSpPr>
          <p:cNvPr id="819" name="Google Shape;817;p41"/>
          <p:cNvSpPr txBox="1"/>
          <p:nvPr/>
        </p:nvSpPr>
        <p:spPr>
          <a:xfrm rot="18900000">
            <a:off x="6396667" y="392760"/>
            <a:ext cx="1228245" cy="3860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600">
                <a:solidFill>
                  <a:srgbClr val="FFFFFF"/>
                </a:solidFill>
                <a:latin typeface="Lexend Medium"/>
                <a:ea typeface="Lexend Medium"/>
                <a:cs typeface="Lexend Medium"/>
                <a:sym typeface="Lexend Medium"/>
              </a:defRPr>
            </a:pPr>
            <a:r>
              <a:t>DA CLICK EN </a:t>
            </a:r>
          </a:p>
          <a:p>
            <a:pPr>
              <a:defRPr sz="600">
                <a:solidFill>
                  <a:srgbClr val="FFFFFF"/>
                </a:solidFill>
                <a:latin typeface="Lexend Medium"/>
                <a:ea typeface="Lexend Medium"/>
                <a:cs typeface="Lexend Medium"/>
                <a:sym typeface="Lexend Medium"/>
              </a:defRPr>
            </a:pPr>
            <a:r>
              <a:t>PARA VER MÁS</a:t>
            </a:r>
          </a:p>
        </p:txBody>
      </p:sp>
      <p:pic>
        <p:nvPicPr>
          <p:cNvPr id="820" name="Google Shape;818;p41" descr="Google Shape;818;p41"/>
          <p:cNvPicPr>
            <a:picLocks noChangeAspect="1"/>
          </p:cNvPicPr>
          <p:nvPr/>
        </p:nvPicPr>
        <p:blipFill>
          <a:blip r:embed="rId15">
            <a:extLst/>
          </a:blip>
          <a:stretch>
            <a:fillRect/>
          </a:stretch>
        </p:blipFill>
        <p:spPr>
          <a:xfrm rot="18899954">
            <a:off x="309153" y="2730044"/>
            <a:ext cx="883069" cy="469610"/>
          </a:xfrm>
          <a:prstGeom prst="rect">
            <a:avLst/>
          </a:prstGeom>
          <a:ln w="12700">
            <a:miter lim="400000"/>
          </a:ln>
        </p:spPr>
      </p:pic>
      <p:pic>
        <p:nvPicPr>
          <p:cNvPr id="821" name="Google Shape;819;p41" descr="Google Shape;819;p41"/>
          <p:cNvPicPr>
            <a:picLocks noChangeAspect="1"/>
          </p:cNvPicPr>
          <p:nvPr/>
        </p:nvPicPr>
        <p:blipFill>
          <a:blip r:embed="rId16">
            <a:extLst/>
          </a:blip>
          <a:stretch>
            <a:fillRect/>
          </a:stretch>
        </p:blipFill>
        <p:spPr>
          <a:xfrm rot="18900000">
            <a:off x="1664796" y="1681028"/>
            <a:ext cx="613495" cy="326252"/>
          </a:xfrm>
          <a:prstGeom prst="rect">
            <a:avLst/>
          </a:prstGeom>
          <a:ln w="12700">
            <a:miter lim="400000"/>
          </a:ln>
        </p:spPr>
      </p:pic>
      <p:pic>
        <p:nvPicPr>
          <p:cNvPr id="822" name="Google Shape;820;p41" descr="Google Shape;820;p41"/>
          <p:cNvPicPr>
            <a:picLocks noChangeAspect="1"/>
          </p:cNvPicPr>
          <p:nvPr/>
        </p:nvPicPr>
        <p:blipFill>
          <a:blip r:embed="rId17">
            <a:extLst/>
          </a:blip>
          <a:stretch>
            <a:fillRect/>
          </a:stretch>
        </p:blipFill>
        <p:spPr>
          <a:xfrm rot="18900000">
            <a:off x="6531687" y="1151832"/>
            <a:ext cx="847675" cy="450787"/>
          </a:xfrm>
          <a:prstGeom prst="rect">
            <a:avLst/>
          </a:prstGeom>
          <a:ln w="12700">
            <a:miter lim="400000"/>
          </a:ln>
        </p:spPr>
      </p:pic>
      <p:pic>
        <p:nvPicPr>
          <p:cNvPr id="823" name="Google Shape;821;p41" descr="Google Shape;821;p41"/>
          <p:cNvPicPr>
            <a:picLocks noChangeAspect="1"/>
          </p:cNvPicPr>
          <p:nvPr/>
        </p:nvPicPr>
        <p:blipFill>
          <a:blip r:embed="rId18">
            <a:extLst/>
          </a:blip>
          <a:stretch>
            <a:fillRect/>
          </a:stretch>
        </p:blipFill>
        <p:spPr>
          <a:xfrm rot="18900000">
            <a:off x="3708112" y="3736585"/>
            <a:ext cx="465474" cy="345580"/>
          </a:xfrm>
          <a:prstGeom prst="rect">
            <a:avLst/>
          </a:prstGeom>
          <a:ln w="12700">
            <a:miter lim="400000"/>
          </a:ln>
        </p:spPr>
      </p:pic>
      <p:sp>
        <p:nvSpPr>
          <p:cNvPr id="824" name="Google Shape;822;p41">
            <a:hlinkClick r:id="rId19" invalidUrl="" action="ppaction://hlinksldjump" tgtFrame="" tooltip="" history="1" highlightClick="0" endSnd="0"/>
          </p:cNvPr>
          <p:cNvSpPr txBox="1"/>
          <p:nvPr/>
        </p:nvSpPr>
        <p:spPr>
          <a:xfrm>
            <a:off x="7804200" y="4612825"/>
            <a:ext cx="649501" cy="33068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1100" u="sng">
                <a:solidFill>
                  <a:schemeClr val="accent5"/>
                </a:solidFill>
                <a:uFill>
                  <a:solidFill>
                    <a:schemeClr val="accent5"/>
                  </a:solidFill>
                </a:uFill>
                <a:hlinkClick r:id="rId19" invalidUrl="" action="ppaction://hlinksldjump" tgtFrame="" tooltip="" history="1" highlightClick="0" endSnd="0"/>
              </a:defRPr>
            </a:lvl1pPr>
          </a:lstStyle>
          <a:p>
            <a:pPr>
              <a:defRPr>
                <a:uFillTx/>
              </a:defRPr>
            </a:pPr>
            <a:r>
              <a:rPr>
                <a:uFill>
                  <a:solidFill>
                    <a:schemeClr val="accent5"/>
                  </a:solidFill>
                </a:uFill>
                <a:hlinkClick r:id="rId19" invalidUrl="" action="ppaction://hlinksldjump" tgtFrame="" tooltip="" history="1" highlightClick="0" endSnd="0"/>
              </a:rPr>
              <a:t>MENU</a:t>
            </a:r>
          </a:p>
        </p:txBody>
      </p:sp>
      <p:pic>
        <p:nvPicPr>
          <p:cNvPr id="825" name="Google Shape;823;p41" descr="Google Shape;823;p41"/>
          <p:cNvPicPr>
            <a:picLocks noChangeAspect="1"/>
          </p:cNvPicPr>
          <p:nvPr/>
        </p:nvPicPr>
        <p:blipFill>
          <a:blip r:embed="rId3">
            <a:extLst/>
          </a:blip>
          <a:stretch>
            <a:fillRect/>
          </a:stretch>
        </p:blipFill>
        <p:spPr>
          <a:xfrm>
            <a:off x="471300" y="4665324"/>
            <a:ext cx="211476" cy="211476"/>
          </a:xfrm>
          <a:prstGeom prst="rect">
            <a:avLst/>
          </a:prstGeom>
          <a:ln w="12700">
            <a:miter lim="400000"/>
          </a:ln>
        </p:spPr>
      </p:pic>
      <p:pic>
        <p:nvPicPr>
          <p:cNvPr id="826" name="Google Shape;824;p41" descr="Google Shape;824;p41"/>
          <p:cNvPicPr>
            <a:picLocks noChangeAspect="1"/>
          </p:cNvPicPr>
          <p:nvPr/>
        </p:nvPicPr>
        <p:blipFill>
          <a:blip r:embed="rId20">
            <a:extLst/>
          </a:blip>
          <a:stretch>
            <a:fillRect/>
          </a:stretch>
        </p:blipFill>
        <p:spPr>
          <a:xfrm rot="18900086">
            <a:off x="4976893" y="131826"/>
            <a:ext cx="811190" cy="602249"/>
          </a:xfrm>
          <a:prstGeom prst="rect">
            <a:avLst/>
          </a:prstGeom>
          <a:ln w="12700">
            <a:miter lim="400000"/>
          </a:ln>
        </p:spPr>
      </p:pic>
      <p:grpSp>
        <p:nvGrpSpPr>
          <p:cNvPr id="833" name="Google Shape;825;p41"/>
          <p:cNvGrpSpPr/>
          <p:nvPr/>
        </p:nvGrpSpPr>
        <p:grpSpPr>
          <a:xfrm>
            <a:off x="6519226" y="-137855"/>
            <a:ext cx="1733100" cy="1314726"/>
            <a:chOff x="0" y="0"/>
            <a:chExt cx="1733099" cy="1314724"/>
          </a:xfrm>
        </p:grpSpPr>
        <p:sp>
          <p:nvSpPr>
            <p:cNvPr id="827" name="Google Shape;826;p41"/>
            <p:cNvSpPr/>
            <p:nvPr/>
          </p:nvSpPr>
          <p:spPr>
            <a:xfrm rot="18900000">
              <a:off x="-82618" y="467654"/>
              <a:ext cx="1479835" cy="379293"/>
            </a:xfrm>
            <a:prstGeom prst="rect">
              <a:avLst/>
            </a:prstGeom>
            <a:solidFill>
              <a:srgbClr val="E33448"/>
            </a:solidFill>
            <a:ln w="12700" cap="flat">
              <a:noFill/>
              <a:miter lim="400000"/>
            </a:ln>
            <a:effectLst/>
          </p:spPr>
          <p:txBody>
            <a:bodyPr wrap="square" lIns="45719" tIns="45719" rIns="45719" bIns="45719" numCol="1" anchor="ctr">
              <a:noAutofit/>
            </a:bodyPr>
            <a:lstStyle/>
            <a:p>
              <a:pPr/>
            </a:p>
          </p:txBody>
        </p:sp>
        <p:sp>
          <p:nvSpPr>
            <p:cNvPr id="828" name="Google Shape;827;p41"/>
            <p:cNvSpPr/>
            <p:nvPr/>
          </p:nvSpPr>
          <p:spPr>
            <a:xfrm flipV="1">
              <a:off x="1113299" y="87649"/>
              <a:ext cx="619801" cy="619801"/>
            </a:xfrm>
            <a:prstGeom prst="line">
              <a:avLst/>
            </a:prstGeom>
            <a:noFill/>
            <a:ln w="38100" cap="flat">
              <a:solidFill>
                <a:srgbClr val="F6C30F"/>
              </a:solidFill>
              <a:prstDash val="solid"/>
              <a:round/>
            </a:ln>
            <a:effectLst/>
          </p:spPr>
          <p:txBody>
            <a:bodyPr wrap="square" lIns="45719" tIns="45719" rIns="45719" bIns="45719" numCol="1" anchor="t">
              <a:noAutofit/>
            </a:bodyPr>
            <a:lstStyle/>
            <a:p>
              <a:pPr/>
            </a:p>
          </p:txBody>
        </p:sp>
        <p:sp>
          <p:nvSpPr>
            <p:cNvPr id="829" name="Google Shape;828;p41"/>
            <p:cNvSpPr/>
            <p:nvPr/>
          </p:nvSpPr>
          <p:spPr>
            <a:xfrm>
              <a:off x="24" y="1044425"/>
              <a:ext cx="270301" cy="2703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E33448"/>
            </a:solidFill>
            <a:ln w="12700" cap="flat">
              <a:noFill/>
              <a:miter lim="400000"/>
            </a:ln>
            <a:effectLst/>
          </p:spPr>
          <p:txBody>
            <a:bodyPr wrap="square" lIns="45719" tIns="45719" rIns="45719" bIns="45719" numCol="1" anchor="ctr">
              <a:noAutofit/>
            </a:bodyPr>
            <a:lstStyle/>
            <a:p>
              <a:pPr/>
            </a:p>
          </p:txBody>
        </p:sp>
        <p:sp>
          <p:nvSpPr>
            <p:cNvPr id="830" name="Google Shape;829;p41"/>
            <p:cNvSpPr txBox="1"/>
            <p:nvPr/>
          </p:nvSpPr>
          <p:spPr>
            <a:xfrm rot="18900000">
              <a:off x="-14158" y="536035"/>
              <a:ext cx="1228245" cy="3860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p>
              <a:pPr>
                <a:defRPr sz="600">
                  <a:solidFill>
                    <a:srgbClr val="FFFFFF"/>
                  </a:solidFill>
                  <a:latin typeface="Lexend Medium"/>
                  <a:ea typeface="Lexend Medium"/>
                  <a:cs typeface="Lexend Medium"/>
                  <a:sym typeface="Lexend Medium"/>
                </a:defRPr>
              </a:pPr>
              <a:r>
                <a:t>CLICK TO</a:t>
              </a:r>
            </a:p>
            <a:p>
              <a:pPr>
                <a:defRPr sz="600">
                  <a:solidFill>
                    <a:srgbClr val="FFFFFF"/>
                  </a:solidFill>
                  <a:latin typeface="Lexend Medium"/>
                  <a:ea typeface="Lexend Medium"/>
                  <a:cs typeface="Lexend Medium"/>
                  <a:sym typeface="Lexend Medium"/>
                </a:defRPr>
              </a:pPr>
              <a:r>
                <a:t>EXPLORE</a:t>
              </a:r>
            </a:p>
          </p:txBody>
        </p:sp>
        <p:pic>
          <p:nvPicPr>
            <p:cNvPr id="831" name="Google Shape;830;p41" descr="Google Shape;830;p41"/>
            <p:cNvPicPr>
              <a:picLocks noChangeAspect="1"/>
            </p:cNvPicPr>
            <p:nvPr/>
          </p:nvPicPr>
          <p:blipFill>
            <a:blip r:embed="rId21">
              <a:alphaModFix amt="84000"/>
              <a:extLst/>
            </a:blip>
            <a:srcRect l="0" t="709" r="0" b="709"/>
            <a:stretch>
              <a:fillRect/>
            </a:stretch>
          </p:blipFill>
          <p:spPr>
            <a:xfrm rot="2699956">
              <a:off x="703028" y="389801"/>
              <a:ext cx="251918" cy="241860"/>
            </a:xfrm>
            <a:prstGeom prst="rect">
              <a:avLst/>
            </a:prstGeom>
            <a:ln w="12700" cap="flat">
              <a:noFill/>
              <a:miter lim="400000"/>
            </a:ln>
            <a:effectLst/>
          </p:spPr>
        </p:pic>
        <p:pic>
          <p:nvPicPr>
            <p:cNvPr id="832" name="Google Shape;831;p41" descr="Google Shape;831;p41"/>
            <p:cNvPicPr>
              <a:picLocks noChangeAspect="1"/>
            </p:cNvPicPr>
            <p:nvPr/>
          </p:nvPicPr>
          <p:blipFill>
            <a:blip r:embed="rId14">
              <a:alphaModFix amt="80000"/>
              <a:extLst/>
            </a:blip>
            <a:stretch>
              <a:fillRect/>
            </a:stretch>
          </p:blipFill>
          <p:spPr>
            <a:xfrm rot="18900038">
              <a:off x="869298" y="211970"/>
              <a:ext cx="251918" cy="241860"/>
            </a:xfrm>
            <a:prstGeom prst="rect">
              <a:avLst/>
            </a:prstGeom>
            <a:ln w="12700" cap="flat">
              <a:noFill/>
              <a:miter lim="400000"/>
            </a:ln>
            <a:effectLst/>
          </p:spPr>
        </p:pic>
      </p:grpSp>
      <p:pic>
        <p:nvPicPr>
          <p:cNvPr id="834" name="Google Shape;832;p41" descr="Google Shape;832;p41">
            <a:hlinkClick r:id="rId10" invalidUrl="" action="" tgtFrame="" tooltip="" history="1" highlightClick="0" endSnd="0"/>
          </p:cNvPr>
          <p:cNvPicPr>
            <a:picLocks noChangeAspect="1"/>
          </p:cNvPicPr>
          <p:nvPr/>
        </p:nvPicPr>
        <p:blipFill>
          <a:blip r:embed="rId14">
            <a:alphaModFix amt="80000"/>
            <a:extLst/>
          </a:blip>
          <a:stretch>
            <a:fillRect/>
          </a:stretch>
        </p:blipFill>
        <p:spPr>
          <a:xfrm rot="18900000">
            <a:off x="4509353" y="2150186"/>
            <a:ext cx="286800" cy="275347"/>
          </a:xfrm>
          <a:prstGeom prst="rect">
            <a:avLst/>
          </a:prstGeom>
          <a:ln w="12700">
            <a:miter lim="400000"/>
          </a:ln>
        </p:spPr>
      </p:pic>
      <p:grpSp>
        <p:nvGrpSpPr>
          <p:cNvPr id="837" name="Google Shape;833;p41"/>
          <p:cNvGrpSpPr/>
          <p:nvPr/>
        </p:nvGrpSpPr>
        <p:grpSpPr>
          <a:xfrm>
            <a:off x="-49676" y="4665324"/>
            <a:ext cx="3454202" cy="520974"/>
            <a:chOff x="0" y="0"/>
            <a:chExt cx="3454200" cy="520972"/>
          </a:xfrm>
        </p:grpSpPr>
        <p:pic>
          <p:nvPicPr>
            <p:cNvPr id="835" name="Google Shape;834;p41" descr="Google Shape;834;p41"/>
            <p:cNvPicPr>
              <a:picLocks noChangeAspect="1"/>
            </p:cNvPicPr>
            <p:nvPr/>
          </p:nvPicPr>
          <p:blipFill>
            <a:blip r:embed="rId3">
              <a:extLst/>
            </a:blip>
            <a:stretch>
              <a:fillRect/>
            </a:stretch>
          </p:blipFill>
          <p:spPr>
            <a:xfrm>
              <a:off x="520974" y="0"/>
              <a:ext cx="211476" cy="211476"/>
            </a:xfrm>
            <a:prstGeom prst="rect">
              <a:avLst/>
            </a:prstGeom>
            <a:ln w="12700" cap="flat">
              <a:noFill/>
              <a:miter lim="400000"/>
            </a:ln>
            <a:effectLst/>
          </p:spPr>
        </p:pic>
        <p:sp>
          <p:nvSpPr>
            <p:cNvPr id="836" name="Google Shape;835;p41"/>
            <p:cNvSpPr txBox="1"/>
            <p:nvPr/>
          </p:nvSpPr>
          <p:spPr>
            <a:xfrm>
              <a:off x="0" y="263999"/>
              <a:ext cx="3454201" cy="2569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500">
                  <a:solidFill>
                    <a:srgbClr val="D9D9D9"/>
                  </a:solidFill>
                </a:defRPr>
              </a:lvl1pPr>
            </a:lstStyle>
            <a:p>
              <a:pPr/>
              <a:r>
                <a:t>Copyright © 2023 Figment S.A. de C.V. All rights reserved.</a:t>
              </a:r>
            </a:p>
          </p:txBody>
        </p:sp>
      </p:grpSp>
      <p:pic>
        <p:nvPicPr>
          <p:cNvPr id="838" name="Google Shape;836;p41" descr="Google Shape;836;p41">
            <a:hlinkClick r:id="rId8" invalidUrl="" action="" tgtFrame="" tooltip="" history="1" highlightClick="0" endSnd="0"/>
          </p:cNvPr>
          <p:cNvPicPr>
            <a:picLocks noChangeAspect="1"/>
          </p:cNvPicPr>
          <p:nvPr/>
        </p:nvPicPr>
        <p:blipFill>
          <a:blip r:embed="rId21">
            <a:alphaModFix amt="84000"/>
            <a:extLst/>
          </a:blip>
          <a:srcRect l="0" t="708" r="0" b="709"/>
          <a:stretch>
            <a:fillRect/>
          </a:stretch>
        </p:blipFill>
        <p:spPr>
          <a:xfrm rot="2700000">
            <a:off x="3344626" y="3368937"/>
            <a:ext cx="286800" cy="275348"/>
          </a:xfrm>
          <a:prstGeom prst="rect">
            <a:avLst/>
          </a:prstGeom>
          <a:ln w="12700">
            <a:miter lim="400000"/>
          </a:ln>
        </p:spPr>
      </p:pic>
      <p:pic>
        <p:nvPicPr>
          <p:cNvPr id="839" name="Google Shape;837;p41" descr="Google Shape;837;p41">
            <a:hlinkClick r:id="rId6" invalidUrl="" action="" tgtFrame="" tooltip="" history="1" highlightClick="0" endSnd="0"/>
          </p:cNvPr>
          <p:cNvPicPr>
            <a:picLocks noChangeAspect="1"/>
          </p:cNvPicPr>
          <p:nvPr/>
        </p:nvPicPr>
        <p:blipFill>
          <a:blip r:embed="rId21">
            <a:alphaModFix amt="84000"/>
            <a:extLst/>
          </a:blip>
          <a:srcRect l="0" t="708" r="0" b="709"/>
          <a:stretch>
            <a:fillRect/>
          </a:stretch>
        </p:blipFill>
        <p:spPr>
          <a:xfrm rot="2700000">
            <a:off x="4938100" y="4140236"/>
            <a:ext cx="286800" cy="275349"/>
          </a:xfrm>
          <a:prstGeom prst="rect">
            <a:avLst/>
          </a:prstGeom>
          <a:ln w="12700">
            <a:miter lim="400000"/>
          </a:ln>
        </p:spPr>
      </p:pic>
      <p:pic>
        <p:nvPicPr>
          <p:cNvPr id="840" name="Google Shape;838;p41" descr="Google Shape;838;p41">
            <a:hlinkClick r:id="rId12" invalidUrl="" action="" tgtFrame="" tooltip="" history="1" highlightClick="0" endSnd="0"/>
          </p:cNvPr>
          <p:cNvPicPr>
            <a:picLocks noChangeAspect="1"/>
          </p:cNvPicPr>
          <p:nvPr/>
        </p:nvPicPr>
        <p:blipFill>
          <a:blip r:embed="rId21">
            <a:alphaModFix amt="84000"/>
            <a:extLst/>
          </a:blip>
          <a:srcRect l="0" t="708" r="0" b="709"/>
          <a:stretch>
            <a:fillRect/>
          </a:stretch>
        </p:blipFill>
        <p:spPr>
          <a:xfrm rot="2700000">
            <a:off x="6110351" y="2971437"/>
            <a:ext cx="286800" cy="275348"/>
          </a:xfrm>
          <a:prstGeom prst="rect">
            <a:avLst/>
          </a:prstGeom>
          <a:ln w="12700">
            <a:miter lim="400000"/>
          </a:ln>
        </p:spPr>
      </p:pic>
      <p:grpSp>
        <p:nvGrpSpPr>
          <p:cNvPr id="843" name="Google Shape;839;p41"/>
          <p:cNvGrpSpPr/>
          <p:nvPr/>
        </p:nvGrpSpPr>
        <p:grpSpPr>
          <a:xfrm>
            <a:off x="-343151" y="113998"/>
            <a:ext cx="2615097" cy="3040303"/>
            <a:chOff x="0" y="0"/>
            <a:chExt cx="2615095" cy="3040301"/>
          </a:xfrm>
        </p:grpSpPr>
        <p:pic>
          <p:nvPicPr>
            <p:cNvPr id="841" name="Google Shape;840;p41" descr="Google Shape;840;p41"/>
            <p:cNvPicPr>
              <a:picLocks noChangeAspect="1"/>
            </p:cNvPicPr>
            <p:nvPr/>
          </p:nvPicPr>
          <p:blipFill>
            <a:blip r:embed="rId22">
              <a:extLst/>
            </a:blip>
            <a:stretch>
              <a:fillRect/>
            </a:stretch>
          </p:blipFill>
          <p:spPr>
            <a:xfrm rot="18900000">
              <a:off x="1267274" y="371276"/>
              <a:ext cx="1314600" cy="638490"/>
            </a:xfrm>
            <a:prstGeom prst="rect">
              <a:avLst/>
            </a:prstGeom>
            <a:ln w="12700" cap="flat">
              <a:noFill/>
              <a:miter lim="400000"/>
            </a:ln>
            <a:effectLst/>
          </p:spPr>
        </p:pic>
        <p:pic>
          <p:nvPicPr>
            <p:cNvPr id="842" name="Google Shape;841;p41" descr="Google Shape;841;p41"/>
            <p:cNvPicPr>
              <a:picLocks noChangeAspect="1"/>
            </p:cNvPicPr>
            <p:nvPr/>
          </p:nvPicPr>
          <p:blipFill>
            <a:blip r:embed="rId23">
              <a:extLst/>
            </a:blip>
            <a:stretch>
              <a:fillRect/>
            </a:stretch>
          </p:blipFill>
          <p:spPr>
            <a:xfrm>
              <a:off x="-1" y="1141876"/>
              <a:ext cx="1898427" cy="1898426"/>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Google Shape;77;p15" descr="Google Shape;77;p15"/>
          <p:cNvPicPr>
            <a:picLocks noChangeAspect="1"/>
          </p:cNvPicPr>
          <p:nvPr/>
        </p:nvPicPr>
        <p:blipFill>
          <a:blip r:embed="rId2">
            <a:extLst/>
          </a:blip>
          <a:stretch>
            <a:fillRect/>
          </a:stretch>
        </p:blipFill>
        <p:spPr>
          <a:xfrm>
            <a:off x="33464" y="-64563"/>
            <a:ext cx="9031629" cy="5080275"/>
          </a:xfrm>
          <a:prstGeom prst="rect">
            <a:avLst/>
          </a:prstGeom>
          <a:ln w="12700">
            <a:miter lim="400000"/>
          </a:ln>
        </p:spPr>
      </p:pic>
      <p:sp>
        <p:nvSpPr>
          <p:cNvPr id="126" name="Google Shape;78;p15">
            <a:hlinkClick r:id="rId3" invalidUrl="" action="" tgtFrame="" tooltip="" history="1" highlightClick="0" endSnd="0"/>
          </p:cNvPr>
          <p:cNvSpPr/>
          <p:nvPr/>
        </p:nvSpPr>
        <p:spPr>
          <a:xfrm>
            <a:off x="5003800" y="1889549"/>
            <a:ext cx="682200" cy="682201"/>
          </a:xfrm>
          <a:prstGeom prst="ellipse">
            <a:avLst/>
          </a:prstGeom>
          <a:solidFill>
            <a:srgbClr val="FFFFFF"/>
          </a:solidFill>
          <a:ln w="12700">
            <a:miter lim="400000"/>
          </a:ln>
        </p:spPr>
        <p:txBody>
          <a:bodyPr lIns="45719" rIns="45719" anchor="ctr"/>
          <a:lstStyle/>
          <a:p>
            <a:pPr/>
          </a:p>
        </p:txBody>
      </p:sp>
      <p:sp>
        <p:nvSpPr>
          <p:cNvPr id="127" name="Google Shape;79;p15">
            <a:hlinkClick r:id="rId4" invalidUrl="" action="" tgtFrame="" tooltip="" history="1" highlightClick="0" endSnd="0"/>
          </p:cNvPr>
          <p:cNvSpPr/>
          <p:nvPr/>
        </p:nvSpPr>
        <p:spPr>
          <a:xfrm rot="5400000">
            <a:off x="5194965" y="2062148"/>
            <a:ext cx="389700" cy="336901"/>
          </a:xfrm>
          <a:prstGeom prst="triangle">
            <a:avLst/>
          </a:prstGeom>
          <a:solidFill>
            <a:srgbClr val="E33448"/>
          </a:solidFill>
          <a:ln w="12700">
            <a:miter lim="400000"/>
          </a:ln>
        </p:spPr>
        <p:txBody>
          <a:bodyPr lIns="45719" rIns="45719" anchor="ctr"/>
          <a:lstStyle/>
          <a:p>
            <a:pPr/>
          </a:p>
        </p:txBody>
      </p:sp>
      <p:pic>
        <p:nvPicPr>
          <p:cNvPr id="128" name="Google Shape;80;p15" descr="Google Shape;80;p15"/>
          <p:cNvPicPr>
            <a:picLocks noChangeAspect="1"/>
          </p:cNvPicPr>
          <p:nvPr/>
        </p:nvPicPr>
        <p:blipFill>
          <a:blip r:embed="rId5">
            <a:extLst/>
          </a:blip>
          <a:stretch>
            <a:fillRect/>
          </a:stretch>
        </p:blipFill>
        <p:spPr>
          <a:xfrm>
            <a:off x="0" y="556794"/>
            <a:ext cx="3042925" cy="802851"/>
          </a:xfrm>
          <a:prstGeom prst="rect">
            <a:avLst/>
          </a:prstGeom>
          <a:ln w="12700">
            <a:miter lim="400000"/>
          </a:ln>
        </p:spPr>
      </p:pic>
      <p:grpSp>
        <p:nvGrpSpPr>
          <p:cNvPr id="131" name="Google Shape;81;p15"/>
          <p:cNvGrpSpPr/>
          <p:nvPr/>
        </p:nvGrpSpPr>
        <p:grpSpPr>
          <a:xfrm>
            <a:off x="-49676" y="4665324"/>
            <a:ext cx="3454202" cy="520974"/>
            <a:chOff x="0" y="0"/>
            <a:chExt cx="3454200" cy="520972"/>
          </a:xfrm>
        </p:grpSpPr>
        <p:pic>
          <p:nvPicPr>
            <p:cNvPr id="129" name="Google Shape;82;p15" descr="Google Shape;82;p15"/>
            <p:cNvPicPr>
              <a:picLocks noChangeAspect="1"/>
            </p:cNvPicPr>
            <p:nvPr/>
          </p:nvPicPr>
          <p:blipFill>
            <a:blip r:embed="rId6">
              <a:extLst/>
            </a:blip>
            <a:stretch>
              <a:fillRect/>
            </a:stretch>
          </p:blipFill>
          <p:spPr>
            <a:xfrm>
              <a:off x="520974" y="0"/>
              <a:ext cx="211476" cy="211476"/>
            </a:xfrm>
            <a:prstGeom prst="rect">
              <a:avLst/>
            </a:prstGeom>
            <a:ln w="12700" cap="flat">
              <a:noFill/>
              <a:miter lim="400000"/>
            </a:ln>
            <a:effectLst/>
          </p:spPr>
        </p:pic>
        <p:sp>
          <p:nvSpPr>
            <p:cNvPr id="130" name="Google Shape;83;p15"/>
            <p:cNvSpPr txBox="1"/>
            <p:nvPr/>
          </p:nvSpPr>
          <p:spPr>
            <a:xfrm>
              <a:off x="0" y="263999"/>
              <a:ext cx="3454201" cy="2569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500">
                  <a:solidFill>
                    <a:srgbClr val="D9D9D9"/>
                  </a:solidFill>
                </a:defRPr>
              </a:lvl1pPr>
            </a:lstStyle>
            <a:p>
              <a:pPr/>
              <a:r>
                <a:t>Copyright © 2023 Figment S.A. de C.V. All rights reserved.</a:t>
              </a:r>
            </a:p>
          </p:txBody>
        </p:sp>
      </p:gr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5" name="Google Shape;846;p42"/>
          <p:cNvSpPr/>
          <p:nvPr/>
        </p:nvSpPr>
        <p:spPr>
          <a:xfrm rot="10800000">
            <a:off x="8217350" y="50"/>
            <a:ext cx="926701" cy="926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A1DAE4"/>
          </a:solidFill>
          <a:ln w="12700">
            <a:miter lim="400000"/>
          </a:ln>
        </p:spPr>
        <p:txBody>
          <a:bodyPr lIns="45719" rIns="45719" anchor="ctr"/>
          <a:lstStyle/>
          <a:p>
            <a:pPr/>
          </a:p>
        </p:txBody>
      </p:sp>
      <p:pic>
        <p:nvPicPr>
          <p:cNvPr id="846" name="Google Shape;847;p42" descr="Google Shape;847;p42"/>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sp>
        <p:nvSpPr>
          <p:cNvPr id="847" name="Google Shape;848;p42"/>
          <p:cNvSpPr txBox="1"/>
          <p:nvPr/>
        </p:nvSpPr>
        <p:spPr>
          <a:xfrm>
            <a:off x="4773050" y="1791225"/>
            <a:ext cx="3759001" cy="259331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nSpc>
                <a:spcPct val="170000"/>
              </a:lnSpc>
              <a:defRPr sz="1000">
                <a:latin typeface="Lexend Light"/>
                <a:ea typeface="Lexend Light"/>
                <a:cs typeface="Lexend Light"/>
                <a:sym typeface="Lexend Light"/>
              </a:defRPr>
            </a:pPr>
            <a:r>
              <a:t>Design is woven into nearly every facet of Figment's endeavors. </a:t>
            </a:r>
            <a:r>
              <a:rPr>
                <a:latin typeface="Lexend Bold"/>
                <a:ea typeface="Lexend Bold"/>
                <a:cs typeface="Lexend Bold"/>
                <a:sym typeface="Lexend Bold"/>
              </a:rPr>
              <a:t>Our team of award-winning designers</a:t>
            </a:r>
            <a:r>
              <a:t> excel in crafting artwork that resonates with modern audiences. From crafting key art for national product launches to generating a multitude of daily pieces for social media platforms, we are at the forefront of visual creativity. Furthermore, our art department boasts extensive UI/UX expertise, pivotal in crafting the digital interfaces that underpin our websites, apps, and interactive experiences.  </a:t>
            </a:r>
          </a:p>
        </p:txBody>
      </p:sp>
      <p:pic>
        <p:nvPicPr>
          <p:cNvPr id="848" name="Google Shape;849;p42" descr="Google Shape;849;p42"/>
          <p:cNvPicPr>
            <a:picLocks noChangeAspect="1"/>
          </p:cNvPicPr>
          <p:nvPr/>
        </p:nvPicPr>
        <p:blipFill>
          <a:blip r:embed="rId3">
            <a:extLst/>
          </a:blip>
          <a:srcRect l="6318" t="6283" r="13501" b="8689"/>
          <a:stretch>
            <a:fillRect/>
          </a:stretch>
        </p:blipFill>
        <p:spPr>
          <a:xfrm>
            <a:off x="301900" y="421091"/>
            <a:ext cx="4327400" cy="4722410"/>
          </a:xfrm>
          <a:prstGeom prst="rect">
            <a:avLst/>
          </a:prstGeom>
          <a:ln w="12700">
            <a:miter lim="400000"/>
          </a:ln>
        </p:spPr>
      </p:pic>
      <p:sp>
        <p:nvSpPr>
          <p:cNvPr id="849" name="Google Shape;850;p42">
            <a:hlinkClick r:id="rId4" invalidUrl="" action="ppaction://hlinksldjump" tgtFrame="" tooltip="" history="1" highlightClick="0" endSnd="0"/>
          </p:cNvPr>
          <p:cNvSpPr txBox="1"/>
          <p:nvPr/>
        </p:nvSpPr>
        <p:spPr>
          <a:xfrm>
            <a:off x="7804200" y="4612825"/>
            <a:ext cx="649501" cy="33068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1100" u="sng">
                <a:solidFill>
                  <a:schemeClr val="accent5"/>
                </a:solidFill>
                <a:uFill>
                  <a:solidFill>
                    <a:schemeClr val="accent5"/>
                  </a:solidFill>
                </a:uFill>
                <a:hlinkClick r:id="rId4" invalidUrl="" action="ppaction://hlinksldjump" tgtFrame="" tooltip="" history="1" highlightClick="0" endSnd="0"/>
              </a:defRPr>
            </a:lvl1pPr>
          </a:lstStyle>
          <a:p>
            <a:pPr>
              <a:defRPr>
                <a:uFillTx/>
              </a:defRPr>
            </a:pPr>
            <a:r>
              <a:rPr>
                <a:uFill>
                  <a:solidFill>
                    <a:schemeClr val="accent5"/>
                  </a:solidFill>
                </a:uFill>
                <a:hlinkClick r:id="rId4" invalidUrl="" action="ppaction://hlinksldjump" tgtFrame="" tooltip="" history="1" highlightClick="0" endSnd="0"/>
              </a:rPr>
              <a:t>MENU</a:t>
            </a:r>
          </a:p>
        </p:txBody>
      </p:sp>
      <p:pic>
        <p:nvPicPr>
          <p:cNvPr id="850" name="Google Shape;851;p42" descr="Google Shape;851;p42"/>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pic>
        <p:nvPicPr>
          <p:cNvPr id="851" name="Google Shape;852;p42" descr="Google Shape;852;p42"/>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grpSp>
        <p:nvGrpSpPr>
          <p:cNvPr id="854" name="Google Shape;853;p42"/>
          <p:cNvGrpSpPr/>
          <p:nvPr/>
        </p:nvGrpSpPr>
        <p:grpSpPr>
          <a:xfrm>
            <a:off x="-49676" y="4665324"/>
            <a:ext cx="3454202" cy="520974"/>
            <a:chOff x="0" y="0"/>
            <a:chExt cx="3454200" cy="520972"/>
          </a:xfrm>
        </p:grpSpPr>
        <p:pic>
          <p:nvPicPr>
            <p:cNvPr id="852" name="Google Shape;854;p42" descr="Google Shape;854;p42"/>
            <p:cNvPicPr>
              <a:picLocks noChangeAspect="1"/>
            </p:cNvPicPr>
            <p:nvPr/>
          </p:nvPicPr>
          <p:blipFill>
            <a:blip r:embed="rId2">
              <a:extLst/>
            </a:blip>
            <a:stretch>
              <a:fillRect/>
            </a:stretch>
          </p:blipFill>
          <p:spPr>
            <a:xfrm>
              <a:off x="520974" y="0"/>
              <a:ext cx="211476" cy="211476"/>
            </a:xfrm>
            <a:prstGeom prst="rect">
              <a:avLst/>
            </a:prstGeom>
            <a:ln w="12700" cap="flat">
              <a:noFill/>
              <a:miter lim="400000"/>
            </a:ln>
            <a:effectLst/>
          </p:spPr>
        </p:pic>
        <p:sp>
          <p:nvSpPr>
            <p:cNvPr id="853" name="Google Shape;855;p42"/>
            <p:cNvSpPr txBox="1"/>
            <p:nvPr/>
          </p:nvSpPr>
          <p:spPr>
            <a:xfrm>
              <a:off x="0" y="263999"/>
              <a:ext cx="3454201" cy="2569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500">
                  <a:solidFill>
                    <a:srgbClr val="D9D9D9"/>
                  </a:solidFill>
                </a:defRPr>
              </a:lvl1pPr>
            </a:lstStyle>
            <a:p>
              <a:pPr/>
              <a:r>
                <a:t>Copyright © 2023 Figment S.A. de C.V. All rights reserved.</a:t>
              </a:r>
            </a:p>
          </p:txBody>
        </p:sp>
      </p:grpSp>
      <p:pic>
        <p:nvPicPr>
          <p:cNvPr id="855" name="Google Shape;856;p42" descr="Google Shape;856;p42"/>
          <p:cNvPicPr>
            <a:picLocks noChangeAspect="1"/>
          </p:cNvPicPr>
          <p:nvPr/>
        </p:nvPicPr>
        <p:blipFill>
          <a:blip r:embed="rId5">
            <a:extLst/>
          </a:blip>
          <a:stretch>
            <a:fillRect/>
          </a:stretch>
        </p:blipFill>
        <p:spPr>
          <a:xfrm>
            <a:off x="4773050" y="0"/>
            <a:ext cx="3541200" cy="1346672"/>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7" name="Google Shape;861;p43"/>
          <p:cNvSpPr txBox="1"/>
          <p:nvPr/>
        </p:nvSpPr>
        <p:spPr>
          <a:xfrm>
            <a:off x="1216574" y="2160274"/>
            <a:ext cx="2977202" cy="22085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nSpc>
                <a:spcPct val="150000"/>
              </a:lnSpc>
              <a:defRPr sz="900">
                <a:latin typeface="Lexend Light"/>
                <a:ea typeface="Lexend Light"/>
                <a:cs typeface="Lexend Light"/>
                <a:sym typeface="Lexend Light"/>
              </a:defRPr>
            </a:pPr>
            <a:r>
              <a:t>UI/UX Design</a:t>
            </a:r>
          </a:p>
          <a:p>
            <a:pPr>
              <a:lnSpc>
                <a:spcPct val="150000"/>
              </a:lnSpc>
              <a:defRPr sz="900">
                <a:latin typeface="Lexend Light"/>
                <a:ea typeface="Lexend Light"/>
                <a:cs typeface="Lexend Light"/>
                <a:sym typeface="Lexend Light"/>
              </a:defRPr>
            </a:pPr>
            <a:r>
              <a:t>Brand Identity</a:t>
            </a:r>
          </a:p>
          <a:p>
            <a:pPr>
              <a:lnSpc>
                <a:spcPct val="150000"/>
              </a:lnSpc>
              <a:defRPr sz="900">
                <a:latin typeface="Lexend Light"/>
                <a:ea typeface="Lexend Light"/>
                <a:cs typeface="Lexend Light"/>
                <a:sym typeface="Lexend Light"/>
              </a:defRPr>
            </a:pPr>
            <a:r>
              <a:t>Logos</a:t>
            </a:r>
          </a:p>
          <a:p>
            <a:pPr>
              <a:lnSpc>
                <a:spcPct val="150000"/>
              </a:lnSpc>
              <a:defRPr sz="900">
                <a:latin typeface="Lexend Light"/>
                <a:ea typeface="Lexend Light"/>
                <a:cs typeface="Lexend Light"/>
                <a:sym typeface="Lexend Light"/>
              </a:defRPr>
            </a:pPr>
            <a:r>
              <a:t>Social Media Content Design</a:t>
            </a:r>
          </a:p>
          <a:p>
            <a:pPr>
              <a:lnSpc>
                <a:spcPct val="150000"/>
              </a:lnSpc>
              <a:defRPr sz="900">
                <a:latin typeface="Lexend Light"/>
                <a:ea typeface="Lexend Light"/>
                <a:cs typeface="Lexend Light"/>
                <a:sym typeface="Lexend Light"/>
              </a:defRPr>
            </a:pPr>
            <a:r>
              <a:t>Typographical Art</a:t>
            </a:r>
          </a:p>
          <a:p>
            <a:pPr>
              <a:lnSpc>
                <a:spcPct val="150000"/>
              </a:lnSpc>
              <a:defRPr sz="900">
                <a:latin typeface="Lexend Light"/>
                <a:ea typeface="Lexend Light"/>
                <a:cs typeface="Lexend Light"/>
                <a:sym typeface="Lexend Light"/>
              </a:defRPr>
            </a:pPr>
            <a:r>
              <a:t>Illustration</a:t>
            </a:r>
          </a:p>
          <a:p>
            <a:pPr>
              <a:lnSpc>
                <a:spcPct val="150000"/>
              </a:lnSpc>
              <a:defRPr sz="900">
                <a:latin typeface="Lexend Light"/>
                <a:ea typeface="Lexend Light"/>
                <a:cs typeface="Lexend Light"/>
                <a:sym typeface="Lexend Light"/>
              </a:defRPr>
            </a:pPr>
            <a:r>
              <a:t>Concept Art</a:t>
            </a:r>
          </a:p>
          <a:p>
            <a:pPr>
              <a:lnSpc>
                <a:spcPct val="150000"/>
              </a:lnSpc>
              <a:defRPr sz="900">
                <a:latin typeface="Lexend Light"/>
                <a:ea typeface="Lexend Light"/>
                <a:cs typeface="Lexend Light"/>
                <a:sym typeface="Lexend Light"/>
              </a:defRPr>
            </a:pPr>
            <a:r>
              <a:t>Key Art Creation</a:t>
            </a:r>
          </a:p>
          <a:p>
            <a:pPr>
              <a:lnSpc>
                <a:spcPct val="150000"/>
              </a:lnSpc>
              <a:defRPr sz="900">
                <a:latin typeface="Lexend Light"/>
                <a:ea typeface="Lexend Light"/>
                <a:cs typeface="Lexend Light"/>
                <a:sym typeface="Lexend Light"/>
              </a:defRPr>
            </a:pPr>
            <a:r>
              <a:t>Moodboards</a:t>
            </a:r>
          </a:p>
          <a:p>
            <a:pPr>
              <a:lnSpc>
                <a:spcPct val="150000"/>
              </a:lnSpc>
              <a:defRPr sz="900">
                <a:latin typeface="Lexend Light"/>
                <a:ea typeface="Lexend Light"/>
                <a:cs typeface="Lexend Light"/>
                <a:sym typeface="Lexend Light"/>
              </a:defRPr>
            </a:pPr>
            <a:r>
              <a:t>Print Media Design</a:t>
            </a:r>
          </a:p>
        </p:txBody>
      </p:sp>
      <p:grpSp>
        <p:nvGrpSpPr>
          <p:cNvPr id="860" name="Google Shape;862;p43"/>
          <p:cNvGrpSpPr/>
          <p:nvPr/>
        </p:nvGrpSpPr>
        <p:grpSpPr>
          <a:xfrm>
            <a:off x="4095224" y="0"/>
            <a:ext cx="5142601" cy="5143500"/>
            <a:chOff x="0" y="0"/>
            <a:chExt cx="5142599" cy="5143500"/>
          </a:xfrm>
        </p:grpSpPr>
        <p:sp>
          <p:nvSpPr>
            <p:cNvPr id="858" name="Google Shape;863;p43"/>
            <p:cNvSpPr/>
            <p:nvPr/>
          </p:nvSpPr>
          <p:spPr>
            <a:xfrm rot="2700000">
              <a:off x="753115" y="753690"/>
              <a:ext cx="3636369" cy="36363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A1DAE4"/>
            </a:solidFill>
            <a:ln w="12700" cap="flat">
              <a:noFill/>
              <a:miter lim="400000"/>
            </a:ln>
            <a:effectLst/>
          </p:spPr>
          <p:txBody>
            <a:bodyPr wrap="square" lIns="45719" tIns="45719" rIns="45719" bIns="45719" numCol="1" anchor="ctr">
              <a:noAutofit/>
            </a:bodyPr>
            <a:lstStyle/>
            <a:p>
              <a:pPr/>
            </a:p>
          </p:txBody>
        </p:sp>
        <p:sp>
          <p:nvSpPr>
            <p:cNvPr id="859" name="Google Shape;864;p43"/>
            <p:cNvSpPr/>
            <p:nvPr/>
          </p:nvSpPr>
          <p:spPr>
            <a:xfrm>
              <a:off x="2563124" y="0"/>
              <a:ext cx="2485801" cy="5143500"/>
            </a:xfrm>
            <a:prstGeom prst="rect">
              <a:avLst/>
            </a:prstGeom>
            <a:solidFill>
              <a:srgbClr val="A1DAE4"/>
            </a:solidFill>
            <a:ln w="12700" cap="flat">
              <a:noFill/>
              <a:miter lim="400000"/>
            </a:ln>
            <a:effectLst/>
          </p:spPr>
          <p:txBody>
            <a:bodyPr wrap="square" lIns="45719" tIns="45719" rIns="45719" bIns="45719" numCol="1" anchor="ctr">
              <a:noAutofit/>
            </a:bodyPr>
            <a:lstStyle/>
            <a:p>
              <a:pPr/>
            </a:p>
          </p:txBody>
        </p:sp>
      </p:grpSp>
      <p:sp>
        <p:nvSpPr>
          <p:cNvPr id="861" name="Google Shape;865;p43"/>
          <p:cNvSpPr/>
          <p:nvPr/>
        </p:nvSpPr>
        <p:spPr>
          <a:xfrm>
            <a:off x="0" y="809124"/>
            <a:ext cx="122100" cy="1221902"/>
          </a:xfrm>
          <a:prstGeom prst="rect">
            <a:avLst/>
          </a:prstGeom>
          <a:solidFill>
            <a:srgbClr val="43B6CA"/>
          </a:solidFill>
          <a:ln w="12700">
            <a:miter lim="400000"/>
          </a:ln>
        </p:spPr>
        <p:txBody>
          <a:bodyPr lIns="45719" rIns="45719" anchor="ctr"/>
          <a:lstStyle/>
          <a:p>
            <a:pPr/>
          </a:p>
        </p:txBody>
      </p:sp>
      <p:grpSp>
        <p:nvGrpSpPr>
          <p:cNvPr id="870" name="Google Shape;866;p43"/>
          <p:cNvGrpSpPr/>
          <p:nvPr/>
        </p:nvGrpSpPr>
        <p:grpSpPr>
          <a:xfrm>
            <a:off x="3498266" y="-73079"/>
            <a:ext cx="5645785" cy="5227664"/>
            <a:chOff x="0" y="0"/>
            <a:chExt cx="5645783" cy="5227662"/>
          </a:xfrm>
        </p:grpSpPr>
        <p:sp>
          <p:nvSpPr>
            <p:cNvPr id="862" name="Google Shape;867;p43"/>
            <p:cNvSpPr/>
            <p:nvPr/>
          </p:nvSpPr>
          <p:spPr>
            <a:xfrm rot="16200000">
              <a:off x="4692382" y="4269202"/>
              <a:ext cx="953402" cy="9534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6C30F"/>
            </a:solidFill>
            <a:ln w="12700" cap="flat">
              <a:noFill/>
              <a:miter lim="400000"/>
            </a:ln>
            <a:effectLst/>
          </p:spPr>
          <p:txBody>
            <a:bodyPr wrap="square" lIns="45719" tIns="45719" rIns="45719" bIns="45719" numCol="1" anchor="ctr">
              <a:noAutofit/>
            </a:bodyPr>
            <a:lstStyle/>
            <a:p>
              <a:pPr/>
            </a:p>
          </p:txBody>
        </p:sp>
        <p:grpSp>
          <p:nvGrpSpPr>
            <p:cNvPr id="865" name="Google Shape;868;p43"/>
            <p:cNvGrpSpPr/>
            <p:nvPr/>
          </p:nvGrpSpPr>
          <p:grpSpPr>
            <a:xfrm>
              <a:off x="1285614" y="4323456"/>
              <a:ext cx="890769" cy="904207"/>
              <a:chOff x="0" y="0"/>
              <a:chExt cx="890768" cy="904205"/>
            </a:xfrm>
          </p:grpSpPr>
          <p:sp>
            <p:nvSpPr>
              <p:cNvPr id="863" name="Google Shape;869;p43"/>
              <p:cNvSpPr/>
              <p:nvPr/>
            </p:nvSpPr>
            <p:spPr>
              <a:xfrm flipH="1" flipV="1">
                <a:off x="155468" y="168905"/>
                <a:ext cx="735301" cy="735301"/>
              </a:xfrm>
              <a:prstGeom prst="line">
                <a:avLst/>
              </a:prstGeom>
              <a:noFill/>
              <a:ln w="38100" cap="flat">
                <a:solidFill>
                  <a:srgbClr val="43B6CA"/>
                </a:solidFill>
                <a:prstDash val="solid"/>
                <a:round/>
              </a:ln>
              <a:effectLst/>
            </p:spPr>
            <p:txBody>
              <a:bodyPr wrap="square" lIns="45719" tIns="45719" rIns="45719" bIns="45719" numCol="1" anchor="t">
                <a:noAutofit/>
              </a:bodyPr>
              <a:lstStyle/>
              <a:p>
                <a:pPr/>
              </a:p>
            </p:txBody>
          </p:sp>
          <p:sp>
            <p:nvSpPr>
              <p:cNvPr id="864" name="Google Shape;870;p43"/>
              <p:cNvSpPr/>
              <p:nvPr/>
            </p:nvSpPr>
            <p:spPr>
              <a:xfrm>
                <a:off x="-1" y="-1"/>
                <a:ext cx="93602" cy="93601"/>
              </a:xfrm>
              <a:prstGeom prst="ellipse">
                <a:avLst/>
              </a:prstGeom>
              <a:solidFill>
                <a:srgbClr val="E33448"/>
              </a:solidFill>
              <a:ln w="12700" cap="flat">
                <a:noFill/>
                <a:miter lim="400000"/>
              </a:ln>
              <a:effectLst/>
            </p:spPr>
            <p:txBody>
              <a:bodyPr wrap="square" lIns="45719" tIns="45719" rIns="45719" bIns="45719" numCol="1" anchor="ctr">
                <a:noAutofit/>
              </a:bodyPr>
              <a:lstStyle/>
              <a:p>
                <a:pPr/>
              </a:p>
            </p:txBody>
          </p:sp>
        </p:grpSp>
        <p:grpSp>
          <p:nvGrpSpPr>
            <p:cNvPr id="869" name="Google Shape;871;p43"/>
            <p:cNvGrpSpPr/>
            <p:nvPr/>
          </p:nvGrpSpPr>
          <p:grpSpPr>
            <a:xfrm>
              <a:off x="-1" y="-1"/>
              <a:ext cx="873931" cy="568862"/>
              <a:chOff x="0" y="0"/>
              <a:chExt cx="873929" cy="568860"/>
            </a:xfrm>
          </p:grpSpPr>
          <p:sp>
            <p:nvSpPr>
              <p:cNvPr id="866" name="Google Shape;872;p43"/>
              <p:cNvSpPr/>
              <p:nvPr/>
            </p:nvSpPr>
            <p:spPr>
              <a:xfrm flipH="1" flipV="1">
                <a:off x="-1" y="-1"/>
                <a:ext cx="426301" cy="426301"/>
              </a:xfrm>
              <a:prstGeom prst="line">
                <a:avLst/>
              </a:prstGeom>
              <a:noFill/>
              <a:ln w="38100" cap="flat">
                <a:solidFill>
                  <a:srgbClr val="000000"/>
                </a:solidFill>
                <a:prstDash val="solid"/>
                <a:round/>
              </a:ln>
              <a:effectLst/>
            </p:spPr>
            <p:txBody>
              <a:bodyPr wrap="square" lIns="45719" tIns="45719" rIns="45719" bIns="45719" numCol="1" anchor="t">
                <a:noAutofit/>
              </a:bodyPr>
              <a:lstStyle/>
              <a:p>
                <a:pPr/>
              </a:p>
            </p:txBody>
          </p:sp>
          <p:sp>
            <p:nvSpPr>
              <p:cNvPr id="867" name="Google Shape;873;p43"/>
              <p:cNvSpPr/>
              <p:nvPr/>
            </p:nvSpPr>
            <p:spPr>
              <a:xfrm flipH="1" flipV="1">
                <a:off x="345929" y="40860"/>
                <a:ext cx="528001" cy="528001"/>
              </a:xfrm>
              <a:prstGeom prst="line">
                <a:avLst/>
              </a:prstGeom>
              <a:noFill/>
              <a:ln w="38100" cap="flat">
                <a:solidFill>
                  <a:srgbClr val="E33448"/>
                </a:solidFill>
                <a:prstDash val="solid"/>
                <a:round/>
              </a:ln>
              <a:effectLst/>
            </p:spPr>
            <p:txBody>
              <a:bodyPr wrap="square" lIns="45719" tIns="45719" rIns="45719" bIns="45719" numCol="1" anchor="t">
                <a:noAutofit/>
              </a:bodyPr>
              <a:lstStyle/>
              <a:p>
                <a:pPr/>
              </a:p>
            </p:txBody>
          </p:sp>
          <p:sp>
            <p:nvSpPr>
              <p:cNvPr id="868" name="Google Shape;874;p43"/>
              <p:cNvSpPr/>
              <p:nvPr/>
            </p:nvSpPr>
            <p:spPr>
              <a:xfrm>
                <a:off x="505383" y="498351"/>
                <a:ext cx="70501" cy="70501"/>
              </a:xfrm>
              <a:prstGeom prst="ellipse">
                <a:avLst/>
              </a:prstGeom>
              <a:solidFill>
                <a:srgbClr val="43B6CA"/>
              </a:solidFill>
              <a:ln w="12700" cap="flat">
                <a:noFill/>
                <a:miter lim="400000"/>
              </a:ln>
              <a:effectLst/>
            </p:spPr>
            <p:txBody>
              <a:bodyPr wrap="square" lIns="45719" tIns="45719" rIns="45719" bIns="45719" numCol="1" anchor="ctr">
                <a:noAutofit/>
              </a:bodyPr>
              <a:lstStyle/>
              <a:p>
                <a:pPr/>
              </a:p>
            </p:txBody>
          </p:sp>
        </p:grpSp>
      </p:grpSp>
      <p:grpSp>
        <p:nvGrpSpPr>
          <p:cNvPr id="880" name="Google Shape;875;p43"/>
          <p:cNvGrpSpPr/>
          <p:nvPr/>
        </p:nvGrpSpPr>
        <p:grpSpPr>
          <a:xfrm>
            <a:off x="1146377" y="2304040"/>
            <a:ext cx="70201" cy="1786929"/>
            <a:chOff x="0" y="0"/>
            <a:chExt cx="70199" cy="1786927"/>
          </a:xfrm>
        </p:grpSpPr>
        <p:sp>
          <p:nvSpPr>
            <p:cNvPr id="871" name="Google Shape;876;p43"/>
            <p:cNvSpPr/>
            <p:nvPr/>
          </p:nvSpPr>
          <p:spPr>
            <a:xfrm>
              <a:off x="0" y="869685"/>
              <a:ext cx="70200"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872" name="Google Shape;877;p43"/>
            <p:cNvSpPr/>
            <p:nvPr/>
          </p:nvSpPr>
          <p:spPr>
            <a:xfrm>
              <a:off x="0" y="1081448"/>
              <a:ext cx="70200"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873" name="Google Shape;878;p43"/>
            <p:cNvSpPr/>
            <p:nvPr/>
          </p:nvSpPr>
          <p:spPr>
            <a:xfrm>
              <a:off x="0" y="657923"/>
              <a:ext cx="70200"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874" name="Google Shape;879;p43"/>
            <p:cNvSpPr/>
            <p:nvPr/>
          </p:nvSpPr>
          <p:spPr>
            <a:xfrm>
              <a:off x="0" y="0"/>
              <a:ext cx="70200"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875" name="Google Shape;880;p43"/>
            <p:cNvSpPr/>
            <p:nvPr/>
          </p:nvSpPr>
          <p:spPr>
            <a:xfrm>
              <a:off x="0" y="217421"/>
              <a:ext cx="70200"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876" name="Google Shape;881;p43"/>
            <p:cNvSpPr/>
            <p:nvPr/>
          </p:nvSpPr>
          <p:spPr>
            <a:xfrm>
              <a:off x="0" y="446161"/>
              <a:ext cx="70200"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877" name="Google Shape;882;p43"/>
            <p:cNvSpPr/>
            <p:nvPr/>
          </p:nvSpPr>
          <p:spPr>
            <a:xfrm>
              <a:off x="0" y="1293210"/>
              <a:ext cx="70200"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878" name="Google Shape;883;p43"/>
            <p:cNvSpPr/>
            <p:nvPr/>
          </p:nvSpPr>
          <p:spPr>
            <a:xfrm>
              <a:off x="0" y="1504973"/>
              <a:ext cx="70200"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879" name="Google Shape;884;p43"/>
            <p:cNvSpPr/>
            <p:nvPr/>
          </p:nvSpPr>
          <p:spPr>
            <a:xfrm>
              <a:off x="0" y="1716735"/>
              <a:ext cx="70200"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grpSp>
      <p:pic>
        <p:nvPicPr>
          <p:cNvPr id="881" name="Google Shape;885;p43" descr="Google Shape;885;p43"/>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sp>
        <p:nvSpPr>
          <p:cNvPr id="882" name="Google Shape;886;p43"/>
          <p:cNvSpPr txBox="1"/>
          <p:nvPr/>
        </p:nvSpPr>
        <p:spPr>
          <a:xfrm>
            <a:off x="6081574" y="2107175"/>
            <a:ext cx="2847901" cy="227962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nSpc>
                <a:spcPct val="130000"/>
              </a:lnSpc>
              <a:defRPr sz="1000">
                <a:latin typeface="Lexend Light"/>
                <a:ea typeface="Lexend Light"/>
                <a:cs typeface="Lexend Light"/>
                <a:sym typeface="Lexend Light"/>
              </a:defRPr>
            </a:pPr>
            <a:r>
              <a:t>Our design and UI/UX accomplishments have garnered many awards, including multiple National Design Awards. We've also been honored with the distinguished Latin American Design Award—a distinction spanning the entire Latin American region—as well as multiple Clap Awards, an innovative international competition. Our designs have reached </a:t>
            </a:r>
            <a:r>
              <a:rPr>
                <a:latin typeface="Lexend Bold"/>
                <a:ea typeface="Lexend Bold"/>
                <a:cs typeface="Lexend Bold"/>
                <a:sym typeface="Lexend Bold"/>
              </a:rPr>
              <a:t>tens of millions</a:t>
            </a:r>
            <a:r>
              <a:t> of potential consumers.</a:t>
            </a:r>
          </a:p>
        </p:txBody>
      </p:sp>
      <p:sp>
        <p:nvSpPr>
          <p:cNvPr id="883" name="Google Shape;887;p43"/>
          <p:cNvSpPr/>
          <p:nvPr/>
        </p:nvSpPr>
        <p:spPr>
          <a:xfrm>
            <a:off x="1144603" y="4246450"/>
            <a:ext cx="70201" cy="70201"/>
          </a:xfrm>
          <a:prstGeom prst="ellipse">
            <a:avLst/>
          </a:prstGeom>
          <a:solidFill>
            <a:srgbClr val="000000"/>
          </a:solidFill>
          <a:ln w="12700">
            <a:miter lim="400000"/>
          </a:ln>
        </p:spPr>
        <p:txBody>
          <a:bodyPr lIns="45719" rIns="45719" anchor="ctr"/>
          <a:lstStyle/>
          <a:p>
            <a:pPr/>
          </a:p>
        </p:txBody>
      </p:sp>
      <p:sp>
        <p:nvSpPr>
          <p:cNvPr id="884" name="Google Shape;888;p43"/>
          <p:cNvSpPr txBox="1"/>
          <p:nvPr/>
        </p:nvSpPr>
        <p:spPr>
          <a:xfrm>
            <a:off x="6081574" y="1136674"/>
            <a:ext cx="2223602" cy="1071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2800">
                <a:latin typeface="Lexend ExtraBold"/>
                <a:ea typeface="Lexend ExtraBold"/>
                <a:cs typeface="Lexend ExtraBold"/>
                <a:sym typeface="Lexend ExtraBold"/>
              </a:defRPr>
            </a:pPr>
            <a:r>
              <a:t>FACTS </a:t>
            </a:r>
            <a:r>
              <a:rPr>
                <a:solidFill>
                  <a:srgbClr val="FFFFFF"/>
                </a:solidFill>
              </a:rPr>
              <a:t>&amp;</a:t>
            </a:r>
            <a:endParaRPr>
              <a:solidFill>
                <a:srgbClr val="FFFFFF"/>
              </a:solidFill>
            </a:endParaRPr>
          </a:p>
          <a:p>
            <a:pPr>
              <a:defRPr sz="2800">
                <a:latin typeface="Lexend ExtraBold"/>
                <a:ea typeface="Lexend ExtraBold"/>
                <a:cs typeface="Lexend ExtraBold"/>
                <a:sym typeface="Lexend ExtraBold"/>
              </a:defRPr>
            </a:pPr>
            <a:r>
              <a:t>NUMBERS</a:t>
            </a:r>
            <a:r>
              <a:rPr>
                <a:solidFill>
                  <a:srgbClr val="FFFFFF"/>
                </a:solidFill>
              </a:rPr>
              <a:t>!</a:t>
            </a:r>
          </a:p>
        </p:txBody>
      </p:sp>
      <p:pic>
        <p:nvPicPr>
          <p:cNvPr id="885" name="Google Shape;889;p43" descr="Google Shape;889;p43"/>
          <p:cNvPicPr>
            <a:picLocks noChangeAspect="1"/>
          </p:cNvPicPr>
          <p:nvPr/>
        </p:nvPicPr>
        <p:blipFill>
          <a:blip r:embed="rId3">
            <a:extLst/>
          </a:blip>
          <a:stretch>
            <a:fillRect/>
          </a:stretch>
        </p:blipFill>
        <p:spPr>
          <a:xfrm>
            <a:off x="4002509" y="383162"/>
            <a:ext cx="2079067" cy="2248925"/>
          </a:xfrm>
          <a:prstGeom prst="rect">
            <a:avLst/>
          </a:prstGeom>
          <a:ln w="12700">
            <a:miter lim="400000"/>
          </a:ln>
        </p:spPr>
      </p:pic>
      <p:sp>
        <p:nvSpPr>
          <p:cNvPr id="886" name="Google Shape;890;p43">
            <a:hlinkClick r:id="rId4" invalidUrl="" action="ppaction://hlinksldjump" tgtFrame="" tooltip="" history="1" highlightClick="0" endSnd="0"/>
          </p:cNvPr>
          <p:cNvSpPr txBox="1"/>
          <p:nvPr/>
        </p:nvSpPr>
        <p:spPr>
          <a:xfrm>
            <a:off x="7804200" y="4612825"/>
            <a:ext cx="649501" cy="33068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1100" u="sng">
                <a:solidFill>
                  <a:schemeClr val="accent5"/>
                </a:solidFill>
                <a:uFill>
                  <a:solidFill>
                    <a:schemeClr val="accent5"/>
                  </a:solidFill>
                </a:uFill>
                <a:hlinkClick r:id="rId4" invalidUrl="" action="ppaction://hlinksldjump" tgtFrame="" tooltip="" history="1" highlightClick="0" endSnd="0"/>
              </a:defRPr>
            </a:lvl1pPr>
          </a:lstStyle>
          <a:p>
            <a:pPr>
              <a:defRPr>
                <a:uFillTx/>
              </a:defRPr>
            </a:pPr>
            <a:r>
              <a:rPr>
                <a:uFill>
                  <a:solidFill>
                    <a:schemeClr val="accent5"/>
                  </a:solidFill>
                </a:uFill>
                <a:hlinkClick r:id="rId4" invalidUrl="" action="ppaction://hlinksldjump" tgtFrame="" tooltip="" history="1" highlightClick="0" endSnd="0"/>
              </a:rPr>
              <a:t>MENU</a:t>
            </a:r>
          </a:p>
        </p:txBody>
      </p:sp>
      <p:pic>
        <p:nvPicPr>
          <p:cNvPr id="887" name="Google Shape;891;p43" descr="Google Shape;891;p43"/>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pic>
        <p:nvPicPr>
          <p:cNvPr id="888" name="Google Shape;892;p43" descr="Google Shape;892;p43"/>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grpSp>
        <p:nvGrpSpPr>
          <p:cNvPr id="891" name="Google Shape;893;p43"/>
          <p:cNvGrpSpPr/>
          <p:nvPr/>
        </p:nvGrpSpPr>
        <p:grpSpPr>
          <a:xfrm>
            <a:off x="-49676" y="4665324"/>
            <a:ext cx="3454202" cy="520974"/>
            <a:chOff x="0" y="0"/>
            <a:chExt cx="3454200" cy="520972"/>
          </a:xfrm>
        </p:grpSpPr>
        <p:pic>
          <p:nvPicPr>
            <p:cNvPr id="889" name="Google Shape;894;p43" descr="Google Shape;894;p43"/>
            <p:cNvPicPr>
              <a:picLocks noChangeAspect="1"/>
            </p:cNvPicPr>
            <p:nvPr/>
          </p:nvPicPr>
          <p:blipFill>
            <a:blip r:embed="rId2">
              <a:extLst/>
            </a:blip>
            <a:stretch>
              <a:fillRect/>
            </a:stretch>
          </p:blipFill>
          <p:spPr>
            <a:xfrm>
              <a:off x="520974" y="0"/>
              <a:ext cx="211476" cy="211476"/>
            </a:xfrm>
            <a:prstGeom prst="rect">
              <a:avLst/>
            </a:prstGeom>
            <a:ln w="12700" cap="flat">
              <a:noFill/>
              <a:miter lim="400000"/>
            </a:ln>
            <a:effectLst/>
          </p:spPr>
        </p:pic>
        <p:sp>
          <p:nvSpPr>
            <p:cNvPr id="890" name="Google Shape;895;p43"/>
            <p:cNvSpPr txBox="1"/>
            <p:nvPr/>
          </p:nvSpPr>
          <p:spPr>
            <a:xfrm>
              <a:off x="0" y="263999"/>
              <a:ext cx="3454201" cy="2569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500">
                  <a:solidFill>
                    <a:srgbClr val="D9D9D9"/>
                  </a:solidFill>
                </a:defRPr>
              </a:lvl1pPr>
            </a:lstStyle>
            <a:p>
              <a:pPr/>
              <a:r>
                <a:t>Copyright © 2023 Figment S.A. de C.V. All rights reserved.</a:t>
              </a:r>
            </a:p>
          </p:txBody>
        </p:sp>
      </p:grpSp>
      <p:pic>
        <p:nvPicPr>
          <p:cNvPr id="892" name="Google Shape;896;p43" descr="Google Shape;896;p43"/>
          <p:cNvPicPr>
            <a:picLocks noChangeAspect="1"/>
          </p:cNvPicPr>
          <p:nvPr/>
        </p:nvPicPr>
        <p:blipFill>
          <a:blip r:embed="rId5">
            <a:extLst/>
          </a:blip>
          <a:stretch>
            <a:fillRect/>
          </a:stretch>
        </p:blipFill>
        <p:spPr>
          <a:xfrm>
            <a:off x="1144599" y="809124"/>
            <a:ext cx="1654021" cy="1221902"/>
          </a:xfrm>
          <a:prstGeom prst="rect">
            <a:avLst/>
          </a:prstGeom>
          <a:ln w="12700">
            <a:miter lim="400000"/>
          </a:ln>
        </p:spPr>
      </p:pic>
      <p:sp>
        <p:nvSpPr>
          <p:cNvPr id="893" name="Google Shape;897;p43"/>
          <p:cNvSpPr txBox="1"/>
          <p:nvPr/>
        </p:nvSpPr>
        <p:spPr>
          <a:xfrm>
            <a:off x="2128975" y="1507825"/>
            <a:ext cx="1698301" cy="538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100">
                <a:latin typeface="Lexend ExtraBold"/>
                <a:ea typeface="Lexend ExtraBold"/>
                <a:cs typeface="Lexend ExtraBold"/>
                <a:sym typeface="Lexend ExtraBold"/>
              </a:defRPr>
            </a:pPr>
            <a:r>
              <a:t>GRAPHIC</a:t>
            </a:r>
          </a:p>
          <a:p>
            <a:pPr>
              <a:defRPr sz="1100">
                <a:latin typeface="Lexend ExtraBold"/>
                <a:ea typeface="Lexend ExtraBold"/>
                <a:cs typeface="Lexend ExtraBold"/>
                <a:sym typeface="Lexend ExtraBold"/>
              </a:defRPr>
            </a:pPr>
            <a:r>
              <a:t>DESIGN</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907" name="Google Shape;902;p44"/>
          <p:cNvGrpSpPr/>
          <p:nvPr/>
        </p:nvGrpSpPr>
        <p:grpSpPr>
          <a:xfrm>
            <a:off x="-114550" y="-203383"/>
            <a:ext cx="9258601" cy="5392309"/>
            <a:chOff x="0" y="0"/>
            <a:chExt cx="9258600" cy="5392307"/>
          </a:xfrm>
        </p:grpSpPr>
        <p:sp>
          <p:nvSpPr>
            <p:cNvPr id="895" name="Google Shape;903;p44"/>
            <p:cNvSpPr/>
            <p:nvPr/>
          </p:nvSpPr>
          <p:spPr>
            <a:xfrm rot="5400000">
              <a:off x="114499" y="203381"/>
              <a:ext cx="859201" cy="859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6C30F"/>
            </a:solidFill>
            <a:ln w="12700" cap="flat">
              <a:noFill/>
              <a:miter lim="400000"/>
            </a:ln>
            <a:effectLst/>
          </p:spPr>
          <p:txBody>
            <a:bodyPr wrap="square" lIns="45719" tIns="45719" rIns="45719" bIns="45719" numCol="1" anchor="ctr">
              <a:noAutofit/>
            </a:bodyPr>
            <a:lstStyle/>
            <a:p>
              <a:pPr/>
            </a:p>
          </p:txBody>
        </p:sp>
        <p:sp>
          <p:nvSpPr>
            <p:cNvPr id="896" name="Google Shape;904;p44"/>
            <p:cNvSpPr/>
            <p:nvPr/>
          </p:nvSpPr>
          <p:spPr>
            <a:xfrm rot="16200000">
              <a:off x="8305200" y="4399507"/>
              <a:ext cx="953401" cy="953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6C30F"/>
            </a:solidFill>
            <a:ln w="12700" cap="flat">
              <a:noFill/>
              <a:miter lim="400000"/>
            </a:ln>
            <a:effectLst/>
          </p:spPr>
          <p:txBody>
            <a:bodyPr wrap="square" lIns="45719" tIns="45719" rIns="45719" bIns="45719" numCol="1" anchor="ctr">
              <a:noAutofit/>
            </a:bodyPr>
            <a:lstStyle/>
            <a:p>
              <a:pPr/>
            </a:p>
          </p:txBody>
        </p:sp>
        <p:pic>
          <p:nvPicPr>
            <p:cNvPr id="897" name="Google Shape;905;p44" descr="Google Shape;905;p44"/>
            <p:cNvPicPr>
              <a:picLocks noChangeAspect="1"/>
            </p:cNvPicPr>
            <p:nvPr/>
          </p:nvPicPr>
          <p:blipFill>
            <a:blip r:embed="rId2">
              <a:extLst/>
            </a:blip>
            <a:srcRect l="0" t="0" r="15367" b="0"/>
            <a:stretch>
              <a:fillRect/>
            </a:stretch>
          </p:blipFill>
          <p:spPr>
            <a:xfrm>
              <a:off x="8240000" y="1680106"/>
              <a:ext cx="1018601" cy="1392451"/>
            </a:xfrm>
            <a:prstGeom prst="rect">
              <a:avLst/>
            </a:prstGeom>
            <a:ln w="12700" cap="flat">
              <a:noFill/>
              <a:miter lim="400000"/>
            </a:ln>
            <a:effectLst/>
          </p:spPr>
        </p:pic>
        <p:grpSp>
          <p:nvGrpSpPr>
            <p:cNvPr id="901" name="Google Shape;906;p44"/>
            <p:cNvGrpSpPr/>
            <p:nvPr/>
          </p:nvGrpSpPr>
          <p:grpSpPr>
            <a:xfrm>
              <a:off x="4970650" y="4892666"/>
              <a:ext cx="615639" cy="499642"/>
              <a:chOff x="0" y="0"/>
              <a:chExt cx="615638" cy="499641"/>
            </a:xfrm>
          </p:grpSpPr>
          <p:sp>
            <p:nvSpPr>
              <p:cNvPr id="898" name="Google Shape;907;p44"/>
              <p:cNvSpPr/>
              <p:nvPr/>
            </p:nvSpPr>
            <p:spPr>
              <a:xfrm flipV="1">
                <a:off x="0" y="-1"/>
                <a:ext cx="465301" cy="465301"/>
              </a:xfrm>
              <a:prstGeom prst="line">
                <a:avLst/>
              </a:prstGeom>
              <a:noFill/>
              <a:ln w="38100" cap="flat">
                <a:solidFill>
                  <a:srgbClr val="F6C30F"/>
                </a:solidFill>
                <a:prstDash val="solid"/>
                <a:round/>
              </a:ln>
              <a:effectLst/>
            </p:spPr>
            <p:txBody>
              <a:bodyPr wrap="square" lIns="45719" tIns="45719" rIns="45719" bIns="45719" numCol="1" anchor="t">
                <a:noAutofit/>
              </a:bodyPr>
              <a:lstStyle/>
              <a:p>
                <a:pPr/>
              </a:p>
            </p:txBody>
          </p:sp>
          <p:sp>
            <p:nvSpPr>
              <p:cNvPr id="899" name="Google Shape;908;p44"/>
              <p:cNvSpPr/>
              <p:nvPr/>
            </p:nvSpPr>
            <p:spPr>
              <a:xfrm flipV="1">
                <a:off x="199680" y="196641"/>
                <a:ext cx="303001" cy="303001"/>
              </a:xfrm>
              <a:prstGeom prst="line">
                <a:avLst/>
              </a:prstGeom>
              <a:noFill/>
              <a:ln w="38100" cap="flat">
                <a:solidFill>
                  <a:srgbClr val="43B6CA"/>
                </a:solidFill>
                <a:prstDash val="solid"/>
                <a:round/>
              </a:ln>
              <a:effectLst/>
            </p:spPr>
            <p:txBody>
              <a:bodyPr wrap="square" lIns="45719" tIns="45719" rIns="45719" bIns="45719" numCol="1" anchor="t">
                <a:noAutofit/>
              </a:bodyPr>
              <a:lstStyle/>
              <a:p>
                <a:pPr/>
              </a:p>
            </p:txBody>
          </p:sp>
          <p:sp>
            <p:nvSpPr>
              <p:cNvPr id="900" name="Google Shape;909;p44"/>
              <p:cNvSpPr/>
              <p:nvPr/>
            </p:nvSpPr>
            <p:spPr>
              <a:xfrm>
                <a:off x="555038" y="75534"/>
                <a:ext cx="60601" cy="60601"/>
              </a:xfrm>
              <a:prstGeom prst="ellipse">
                <a:avLst/>
              </a:prstGeom>
              <a:solidFill>
                <a:srgbClr val="E33448"/>
              </a:solidFill>
              <a:ln w="12700" cap="flat">
                <a:noFill/>
                <a:miter lim="400000"/>
              </a:ln>
              <a:effectLst/>
            </p:spPr>
            <p:txBody>
              <a:bodyPr wrap="square" lIns="45719" tIns="45719" rIns="45719" bIns="45719" numCol="1" anchor="ctr">
                <a:noAutofit/>
              </a:bodyPr>
              <a:lstStyle/>
              <a:p>
                <a:pPr/>
              </a:p>
            </p:txBody>
          </p:sp>
        </p:grpSp>
        <p:grpSp>
          <p:nvGrpSpPr>
            <p:cNvPr id="905" name="Google Shape;910;p44"/>
            <p:cNvGrpSpPr/>
            <p:nvPr/>
          </p:nvGrpSpPr>
          <p:grpSpPr>
            <a:xfrm>
              <a:off x="4090725" y="-1"/>
              <a:ext cx="859320" cy="873931"/>
              <a:chOff x="0" y="0"/>
              <a:chExt cx="859319" cy="873930"/>
            </a:xfrm>
          </p:grpSpPr>
          <p:sp>
            <p:nvSpPr>
              <p:cNvPr id="902" name="Google Shape;911;p44"/>
              <p:cNvSpPr/>
              <p:nvPr/>
            </p:nvSpPr>
            <p:spPr>
              <a:xfrm flipV="1">
                <a:off x="172681" y="-1"/>
                <a:ext cx="426301" cy="426301"/>
              </a:xfrm>
              <a:prstGeom prst="line">
                <a:avLst/>
              </a:prstGeom>
              <a:noFill/>
              <a:ln w="38100" cap="flat">
                <a:solidFill>
                  <a:srgbClr val="000000"/>
                </a:solidFill>
                <a:prstDash val="solid"/>
                <a:round/>
              </a:ln>
              <a:effectLst/>
            </p:spPr>
            <p:txBody>
              <a:bodyPr wrap="square" lIns="45719" tIns="45719" rIns="45719" bIns="45719" numCol="1" anchor="t">
                <a:noAutofit/>
              </a:bodyPr>
              <a:lstStyle/>
              <a:p>
                <a:pPr/>
              </a:p>
            </p:txBody>
          </p:sp>
          <p:sp>
            <p:nvSpPr>
              <p:cNvPr id="903" name="Google Shape;912;p44"/>
              <p:cNvSpPr/>
              <p:nvPr/>
            </p:nvSpPr>
            <p:spPr>
              <a:xfrm flipV="1">
                <a:off x="30120" y="44730"/>
                <a:ext cx="829200" cy="829200"/>
              </a:xfrm>
              <a:prstGeom prst="line">
                <a:avLst/>
              </a:prstGeom>
              <a:noFill/>
              <a:ln w="38100" cap="flat">
                <a:solidFill>
                  <a:srgbClr val="E33448"/>
                </a:solidFill>
                <a:prstDash val="solid"/>
                <a:round/>
              </a:ln>
              <a:effectLst/>
            </p:spPr>
            <p:txBody>
              <a:bodyPr wrap="square" lIns="45719" tIns="45719" rIns="45719" bIns="45719" numCol="1" anchor="t">
                <a:noAutofit/>
              </a:bodyPr>
              <a:lstStyle/>
              <a:p>
                <a:pPr/>
              </a:p>
            </p:txBody>
          </p:sp>
          <p:sp>
            <p:nvSpPr>
              <p:cNvPr id="904" name="Google Shape;913;p44"/>
              <p:cNvSpPr/>
              <p:nvPr/>
            </p:nvSpPr>
            <p:spPr>
              <a:xfrm>
                <a:off x="0" y="520530"/>
                <a:ext cx="70501" cy="70501"/>
              </a:xfrm>
              <a:prstGeom prst="ellipse">
                <a:avLst/>
              </a:prstGeom>
              <a:solidFill>
                <a:srgbClr val="43B6CA"/>
              </a:solidFill>
              <a:ln w="12700" cap="flat">
                <a:noFill/>
                <a:miter lim="400000"/>
              </a:ln>
              <a:effectLst/>
            </p:spPr>
            <p:txBody>
              <a:bodyPr wrap="square" lIns="45719" tIns="45719" rIns="45719" bIns="45719" numCol="1" anchor="ctr">
                <a:noAutofit/>
              </a:bodyPr>
              <a:lstStyle/>
              <a:p>
                <a:pPr/>
              </a:p>
            </p:txBody>
          </p:sp>
        </p:grpSp>
        <p:sp>
          <p:nvSpPr>
            <p:cNvPr id="906" name="Google Shape;914;p44"/>
            <p:cNvSpPr/>
            <p:nvPr/>
          </p:nvSpPr>
          <p:spPr>
            <a:xfrm flipV="1">
              <a:off x="-1" y="2136111"/>
              <a:ext cx="615601" cy="615601"/>
            </a:xfrm>
            <a:prstGeom prst="line">
              <a:avLst/>
            </a:prstGeom>
            <a:noFill/>
            <a:ln w="38100" cap="flat">
              <a:solidFill>
                <a:srgbClr val="F6C30F"/>
              </a:solidFill>
              <a:prstDash val="solid"/>
              <a:round/>
            </a:ln>
            <a:effectLst/>
          </p:spPr>
          <p:txBody>
            <a:bodyPr wrap="square" lIns="45719" tIns="45719" rIns="45719" bIns="45719" numCol="1" anchor="t">
              <a:noAutofit/>
            </a:bodyPr>
            <a:lstStyle/>
            <a:p>
              <a:pPr/>
            </a:p>
          </p:txBody>
        </p:sp>
      </p:grpSp>
      <p:pic>
        <p:nvPicPr>
          <p:cNvPr id="908" name="Google Shape;915;p44" descr="Google Shape;915;p44"/>
          <p:cNvPicPr>
            <a:picLocks noChangeAspect="1"/>
          </p:cNvPicPr>
          <p:nvPr/>
        </p:nvPicPr>
        <p:blipFill>
          <a:blip r:embed="rId3">
            <a:extLst/>
          </a:blip>
          <a:stretch>
            <a:fillRect/>
          </a:stretch>
        </p:blipFill>
        <p:spPr>
          <a:xfrm>
            <a:off x="471300" y="4665324"/>
            <a:ext cx="211476" cy="211476"/>
          </a:xfrm>
          <a:prstGeom prst="rect">
            <a:avLst/>
          </a:prstGeom>
          <a:ln w="12700">
            <a:miter lim="400000"/>
          </a:ln>
        </p:spPr>
      </p:pic>
      <p:sp>
        <p:nvSpPr>
          <p:cNvPr id="909" name="Google Shape;916;p44"/>
          <p:cNvSpPr/>
          <p:nvPr/>
        </p:nvSpPr>
        <p:spPr>
          <a:xfrm rot="18900000">
            <a:off x="3901802" y="716677"/>
            <a:ext cx="1501896" cy="1501897"/>
          </a:xfrm>
          <a:prstGeom prst="rect">
            <a:avLst/>
          </a:prstGeom>
          <a:solidFill>
            <a:srgbClr val="EEEEEE"/>
          </a:solidFill>
          <a:ln w="12700">
            <a:miter lim="400000"/>
          </a:ln>
        </p:spPr>
        <p:txBody>
          <a:bodyPr lIns="45719" rIns="45719" anchor="ctr"/>
          <a:lstStyle/>
          <a:p>
            <a:pPr/>
          </a:p>
        </p:txBody>
      </p:sp>
      <p:sp>
        <p:nvSpPr>
          <p:cNvPr id="910" name="Google Shape;917;p44"/>
          <p:cNvSpPr/>
          <p:nvPr/>
        </p:nvSpPr>
        <p:spPr>
          <a:xfrm rot="18900000">
            <a:off x="2737076" y="1897003"/>
            <a:ext cx="1501896" cy="1501896"/>
          </a:xfrm>
          <a:prstGeom prst="rect">
            <a:avLst/>
          </a:prstGeom>
          <a:solidFill>
            <a:srgbClr val="EEEEEE"/>
          </a:solidFill>
          <a:ln w="12700">
            <a:miter lim="400000"/>
          </a:ln>
        </p:spPr>
        <p:txBody>
          <a:bodyPr lIns="45719" rIns="45719" anchor="ctr"/>
          <a:lstStyle/>
          <a:p>
            <a:pPr/>
          </a:p>
        </p:txBody>
      </p:sp>
      <p:sp>
        <p:nvSpPr>
          <p:cNvPr id="911" name="Google Shape;918;p44"/>
          <p:cNvSpPr/>
          <p:nvPr/>
        </p:nvSpPr>
        <p:spPr>
          <a:xfrm rot="18900000">
            <a:off x="1578252" y="3085452"/>
            <a:ext cx="1501896" cy="1501896"/>
          </a:xfrm>
          <a:prstGeom prst="rect">
            <a:avLst/>
          </a:prstGeom>
          <a:solidFill>
            <a:srgbClr val="EEEEEE"/>
          </a:solidFill>
          <a:ln w="12700">
            <a:miter lim="400000"/>
          </a:ln>
        </p:spPr>
        <p:txBody>
          <a:bodyPr lIns="45719" rIns="45719" anchor="ctr"/>
          <a:lstStyle/>
          <a:p>
            <a:pPr/>
          </a:p>
        </p:txBody>
      </p:sp>
      <p:sp>
        <p:nvSpPr>
          <p:cNvPr id="912" name="Google Shape;919;p44"/>
          <p:cNvSpPr/>
          <p:nvPr/>
        </p:nvSpPr>
        <p:spPr>
          <a:xfrm rot="18900000">
            <a:off x="5502802" y="1494902"/>
            <a:ext cx="1501896" cy="1501896"/>
          </a:xfrm>
          <a:prstGeom prst="rect">
            <a:avLst/>
          </a:prstGeom>
          <a:solidFill>
            <a:srgbClr val="EEEEEE"/>
          </a:solidFill>
          <a:ln w="12700">
            <a:miter lim="400000"/>
          </a:ln>
        </p:spPr>
        <p:txBody>
          <a:bodyPr lIns="45719" rIns="45719" anchor="ctr"/>
          <a:lstStyle/>
          <a:p>
            <a:pPr/>
          </a:p>
        </p:txBody>
      </p:sp>
      <p:sp>
        <p:nvSpPr>
          <p:cNvPr id="913" name="Google Shape;920;p44"/>
          <p:cNvSpPr/>
          <p:nvPr/>
        </p:nvSpPr>
        <p:spPr>
          <a:xfrm rot="18900000">
            <a:off x="4330551" y="2663689"/>
            <a:ext cx="1501896" cy="1501896"/>
          </a:xfrm>
          <a:prstGeom prst="rect">
            <a:avLst/>
          </a:prstGeom>
          <a:solidFill>
            <a:srgbClr val="EEEEEE"/>
          </a:solidFill>
          <a:ln w="12700">
            <a:miter lim="400000"/>
          </a:ln>
        </p:spPr>
        <p:txBody>
          <a:bodyPr lIns="45719" rIns="45719" anchor="ctr"/>
          <a:lstStyle/>
          <a:p>
            <a:pPr/>
          </a:p>
        </p:txBody>
      </p:sp>
      <p:sp>
        <p:nvSpPr>
          <p:cNvPr id="914" name="Google Shape;921;p44"/>
          <p:cNvSpPr/>
          <p:nvPr/>
        </p:nvSpPr>
        <p:spPr>
          <a:xfrm rot="18900000">
            <a:off x="6679876" y="2663702"/>
            <a:ext cx="1501896" cy="1501896"/>
          </a:xfrm>
          <a:prstGeom prst="rect">
            <a:avLst/>
          </a:prstGeom>
          <a:solidFill>
            <a:srgbClr val="EEEEEE"/>
          </a:solidFill>
          <a:ln w="12700">
            <a:miter lim="400000"/>
          </a:ln>
        </p:spPr>
        <p:txBody>
          <a:bodyPr lIns="45719" rIns="45719" anchor="ctr"/>
          <a:lstStyle/>
          <a:p>
            <a:pPr/>
          </a:p>
        </p:txBody>
      </p:sp>
      <p:sp>
        <p:nvSpPr>
          <p:cNvPr id="915" name="Google Shape;922;p44"/>
          <p:cNvSpPr txBox="1"/>
          <p:nvPr/>
        </p:nvSpPr>
        <p:spPr>
          <a:xfrm rot="18900000">
            <a:off x="1819729" y="1408351"/>
            <a:ext cx="1751787" cy="665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900">
                <a:solidFill>
                  <a:srgbClr val="2B2B2B"/>
                </a:solidFill>
                <a:latin typeface="Lexend Bold"/>
                <a:ea typeface="Lexend Bold"/>
                <a:cs typeface="Lexend Bold"/>
                <a:sym typeface="Lexend Bold"/>
              </a:defRPr>
            </a:pPr>
          </a:p>
          <a:p>
            <a:pPr>
              <a:defRPr sz="700">
                <a:latin typeface="Lexend Light"/>
                <a:ea typeface="Lexend Light"/>
                <a:cs typeface="Lexend Light"/>
                <a:sym typeface="Lexend Light"/>
              </a:defRPr>
            </a:pPr>
            <a:r>
              <a:t>Devised an app to pioneer the first photo-centric social network for professional bakers.</a:t>
            </a:r>
          </a:p>
        </p:txBody>
      </p:sp>
      <p:sp>
        <p:nvSpPr>
          <p:cNvPr id="916" name="Google Shape;923;p44"/>
          <p:cNvSpPr txBox="1"/>
          <p:nvPr/>
        </p:nvSpPr>
        <p:spPr>
          <a:xfrm rot="18900000">
            <a:off x="5261671" y="382301"/>
            <a:ext cx="1272369" cy="5257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700">
                <a:latin typeface="Lexend Light"/>
                <a:ea typeface="Lexend Light"/>
                <a:cs typeface="Lexend Light"/>
                <a:sym typeface="Lexend Light"/>
              </a:defRPr>
            </a:lvl1pPr>
          </a:lstStyle>
          <a:p>
            <a:pPr/>
            <a:r>
              <a:t>Designed the master graphic for Crayola's Tempera Paints' launch.</a:t>
            </a:r>
          </a:p>
        </p:txBody>
      </p:sp>
      <p:sp>
        <p:nvSpPr>
          <p:cNvPr id="917" name="Google Shape;924;p44"/>
          <p:cNvSpPr txBox="1"/>
          <p:nvPr/>
        </p:nvSpPr>
        <p:spPr>
          <a:xfrm rot="18900000">
            <a:off x="5869531" y="4150381"/>
            <a:ext cx="1229943" cy="7543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r">
              <a:defRPr sz="700">
                <a:latin typeface="Lexend Light"/>
                <a:ea typeface="Lexend Light"/>
                <a:cs typeface="Lexend Light"/>
                <a:sym typeface="Lexend Light"/>
              </a:defRPr>
            </a:lvl1pPr>
          </a:lstStyle>
          <a:p>
            <a:pPr/>
            <a:r>
              <a:t>Created characters, worlds, and a graphic interface design for the award-winning VR game, Ghost Attack.</a:t>
            </a:r>
          </a:p>
        </p:txBody>
      </p:sp>
      <p:sp>
        <p:nvSpPr>
          <p:cNvPr id="918" name="Google Shape;925;p44"/>
          <p:cNvSpPr txBox="1"/>
          <p:nvPr/>
        </p:nvSpPr>
        <p:spPr>
          <a:xfrm rot="18900000">
            <a:off x="3372540" y="3846859"/>
            <a:ext cx="1222730" cy="10083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r">
              <a:defRPr sz="900">
                <a:solidFill>
                  <a:srgbClr val="2B2B2B"/>
                </a:solidFill>
                <a:latin typeface="Lexend Bold"/>
                <a:ea typeface="Lexend Bold"/>
                <a:cs typeface="Lexend Bold"/>
                <a:sym typeface="Lexend Bold"/>
              </a:defRPr>
            </a:pPr>
          </a:p>
          <a:p>
            <a:pPr algn="r">
              <a:defRPr sz="700">
                <a:latin typeface="Lexend Light"/>
                <a:ea typeface="Lexend Light"/>
                <a:cs typeface="Lexend Light"/>
                <a:sym typeface="Lexend Light"/>
              </a:defRPr>
            </a:pPr>
            <a:r>
              <a:t>Developed an interactive virtual collectors album design with the AAA luchalibre league for Pelón Pelo Rico and Hersheys.</a:t>
            </a:r>
          </a:p>
        </p:txBody>
      </p:sp>
      <p:sp>
        <p:nvSpPr>
          <p:cNvPr id="919" name="Google Shape;926;p44"/>
          <p:cNvSpPr txBox="1"/>
          <p:nvPr/>
        </p:nvSpPr>
        <p:spPr>
          <a:xfrm rot="18900000">
            <a:off x="6861467" y="1008072"/>
            <a:ext cx="1545171" cy="7543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700">
                <a:latin typeface="Lexend Light"/>
                <a:ea typeface="Lexend Light"/>
                <a:cs typeface="Lexend Light"/>
                <a:sym typeface="Lexend Light"/>
              </a:defRPr>
            </a:lvl1pPr>
          </a:lstStyle>
          <a:p>
            <a:pPr/>
            <a:r>
              <a:t>Generated a creative visual concept, design, and interactive system to produce ringtones from a diverse array of music genres.</a:t>
            </a:r>
          </a:p>
        </p:txBody>
      </p:sp>
      <p:sp>
        <p:nvSpPr>
          <p:cNvPr id="920" name="Google Shape;927;p44"/>
          <p:cNvSpPr txBox="1"/>
          <p:nvPr/>
        </p:nvSpPr>
        <p:spPr>
          <a:xfrm rot="18900000">
            <a:off x="737206" y="2720408"/>
            <a:ext cx="1510805" cy="7797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900">
                <a:solidFill>
                  <a:srgbClr val="2B2B2B"/>
                </a:solidFill>
                <a:latin typeface="Lexend Bold"/>
                <a:ea typeface="Lexend Bold"/>
                <a:cs typeface="Lexend Bold"/>
                <a:sym typeface="Lexend Bold"/>
              </a:defRPr>
            </a:pPr>
          </a:p>
          <a:p>
            <a:pPr>
              <a:defRPr sz="700">
                <a:latin typeface="Lexend Light"/>
                <a:ea typeface="Lexend Light"/>
                <a:cs typeface="Lexend Light"/>
                <a:sym typeface="Lexend Light"/>
              </a:defRPr>
            </a:pPr>
            <a:r>
              <a:t>Crafted an interactive virtual collectors album design, leveraging DC Comics' artwork for Crazy Dips.</a:t>
            </a:r>
          </a:p>
        </p:txBody>
      </p:sp>
      <p:pic>
        <p:nvPicPr>
          <p:cNvPr id="921" name="Google Shape;928;p44" descr="Google Shape;928;p44">
            <a:hlinkClick r:id="rId4" invalidUrl="" action="" tgtFrame="" tooltip="" history="1" highlightClick="0" endSnd="0"/>
          </p:cNvPr>
          <p:cNvPicPr>
            <a:picLocks noChangeAspect="1"/>
          </p:cNvPicPr>
          <p:nvPr/>
        </p:nvPicPr>
        <p:blipFill>
          <a:blip r:embed="rId5">
            <a:extLst/>
          </a:blip>
          <a:stretch>
            <a:fillRect/>
          </a:stretch>
        </p:blipFill>
        <p:spPr>
          <a:xfrm>
            <a:off x="2426024" y="1585949"/>
            <a:ext cx="2124001" cy="2124002"/>
          </a:xfrm>
          <a:prstGeom prst="rect">
            <a:avLst/>
          </a:prstGeom>
          <a:ln w="12700">
            <a:miter lim="400000"/>
          </a:ln>
        </p:spPr>
      </p:pic>
      <p:pic>
        <p:nvPicPr>
          <p:cNvPr id="922" name="Google Shape;929;p44" descr="Google Shape;929;p44">
            <a:hlinkClick r:id="rId6" invalidUrl="" action="" tgtFrame="" tooltip="" history="1" highlightClick="0" endSnd="0"/>
          </p:cNvPr>
          <p:cNvPicPr>
            <a:picLocks noChangeAspect="1"/>
          </p:cNvPicPr>
          <p:nvPr/>
        </p:nvPicPr>
        <p:blipFill>
          <a:blip r:embed="rId7">
            <a:extLst/>
          </a:blip>
          <a:stretch>
            <a:fillRect/>
          </a:stretch>
        </p:blipFill>
        <p:spPr>
          <a:xfrm>
            <a:off x="6368824" y="2352650"/>
            <a:ext cx="2124001" cy="2124001"/>
          </a:xfrm>
          <a:prstGeom prst="rect">
            <a:avLst/>
          </a:prstGeom>
          <a:ln w="12700">
            <a:miter lim="400000"/>
          </a:ln>
        </p:spPr>
      </p:pic>
      <p:sp>
        <p:nvSpPr>
          <p:cNvPr id="923" name="Google Shape;930;p44"/>
          <p:cNvSpPr txBox="1"/>
          <p:nvPr/>
        </p:nvSpPr>
        <p:spPr>
          <a:xfrm rot="18900000">
            <a:off x="1347347" y="1119891"/>
            <a:ext cx="1698330" cy="360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1100">
                <a:latin typeface="Lexend ExtraBold"/>
                <a:ea typeface="Lexend ExtraBold"/>
                <a:cs typeface="Lexend ExtraBold"/>
                <a:sym typeface="Lexend ExtraBold"/>
              </a:defRPr>
            </a:lvl1pPr>
          </a:lstStyle>
          <a:p>
            <a:pPr/>
            <a:r>
              <a:t>GRAPHIC DESIGN</a:t>
            </a:r>
          </a:p>
        </p:txBody>
      </p:sp>
      <p:pic>
        <p:nvPicPr>
          <p:cNvPr id="924" name="Google Shape;931;p44" descr="Google Shape;931;p44">
            <a:hlinkClick r:id="rId8" invalidUrl="" action="" tgtFrame="" tooltip="" history="1" highlightClick="0" endSnd="0"/>
          </p:cNvPr>
          <p:cNvPicPr>
            <a:picLocks noChangeAspect="1"/>
          </p:cNvPicPr>
          <p:nvPr/>
        </p:nvPicPr>
        <p:blipFill>
          <a:blip r:embed="rId9">
            <a:extLst/>
          </a:blip>
          <a:stretch>
            <a:fillRect/>
          </a:stretch>
        </p:blipFill>
        <p:spPr>
          <a:xfrm>
            <a:off x="6368824" y="2352650"/>
            <a:ext cx="2124001" cy="2124001"/>
          </a:xfrm>
          <a:prstGeom prst="rect">
            <a:avLst/>
          </a:prstGeom>
          <a:ln w="12700">
            <a:miter lim="400000"/>
          </a:ln>
        </p:spPr>
      </p:pic>
      <p:pic>
        <p:nvPicPr>
          <p:cNvPr id="925" name="Google Shape;932;p44" descr="Google Shape;932;p44">
            <a:hlinkClick r:id="rId10" invalidUrl="" action="" tgtFrame="" tooltip="" history="1" highlightClick="0" endSnd="0"/>
          </p:cNvPr>
          <p:cNvPicPr>
            <a:picLocks noChangeAspect="1"/>
          </p:cNvPicPr>
          <p:nvPr/>
        </p:nvPicPr>
        <p:blipFill>
          <a:blip r:embed="rId11">
            <a:extLst/>
          </a:blip>
          <a:stretch>
            <a:fillRect/>
          </a:stretch>
        </p:blipFill>
        <p:spPr>
          <a:xfrm>
            <a:off x="3582225" y="405624"/>
            <a:ext cx="2124001" cy="2124002"/>
          </a:xfrm>
          <a:prstGeom prst="rect">
            <a:avLst/>
          </a:prstGeom>
          <a:ln w="12700">
            <a:miter lim="400000"/>
          </a:ln>
        </p:spPr>
      </p:pic>
      <p:pic>
        <p:nvPicPr>
          <p:cNvPr id="926" name="Google Shape;933;p44" descr="Google Shape;933;p44"/>
          <p:cNvPicPr>
            <a:picLocks noChangeAspect="1"/>
          </p:cNvPicPr>
          <p:nvPr/>
        </p:nvPicPr>
        <p:blipFill>
          <a:blip r:embed="rId12">
            <a:extLst/>
          </a:blip>
          <a:stretch>
            <a:fillRect/>
          </a:stretch>
        </p:blipFill>
        <p:spPr>
          <a:xfrm>
            <a:off x="5191750" y="1183850"/>
            <a:ext cx="2124001" cy="2124001"/>
          </a:xfrm>
          <a:prstGeom prst="rect">
            <a:avLst/>
          </a:prstGeom>
          <a:ln w="12700">
            <a:miter lim="400000"/>
          </a:ln>
        </p:spPr>
      </p:pic>
      <p:pic>
        <p:nvPicPr>
          <p:cNvPr id="927" name="Google Shape;934;p44" descr="Google Shape;934;p44"/>
          <p:cNvPicPr>
            <a:picLocks noChangeAspect="1"/>
          </p:cNvPicPr>
          <p:nvPr/>
        </p:nvPicPr>
        <p:blipFill>
          <a:blip r:embed="rId13">
            <a:extLst/>
          </a:blip>
          <a:stretch>
            <a:fillRect/>
          </a:stretch>
        </p:blipFill>
        <p:spPr>
          <a:xfrm>
            <a:off x="1252599" y="2752799"/>
            <a:ext cx="2145602" cy="2145602"/>
          </a:xfrm>
          <a:prstGeom prst="rect">
            <a:avLst/>
          </a:prstGeom>
          <a:ln w="12700">
            <a:miter lim="400000"/>
          </a:ln>
        </p:spPr>
      </p:pic>
      <p:pic>
        <p:nvPicPr>
          <p:cNvPr id="928" name="Google Shape;935;p44" descr="Google Shape;935;p44">
            <a:hlinkClick r:id="rId10" invalidUrl="" action="" tgtFrame="" tooltip="" history="1" highlightClick="0" endSnd="0"/>
          </p:cNvPr>
          <p:cNvPicPr>
            <a:picLocks noChangeAspect="1"/>
          </p:cNvPicPr>
          <p:nvPr/>
        </p:nvPicPr>
        <p:blipFill>
          <a:blip r:embed="rId14">
            <a:alphaModFix amt="84000"/>
            <a:extLst/>
          </a:blip>
          <a:srcRect l="0" t="708" r="0" b="709"/>
          <a:stretch>
            <a:fillRect/>
          </a:stretch>
        </p:blipFill>
        <p:spPr>
          <a:xfrm rot="2700000">
            <a:off x="4498988" y="2159874"/>
            <a:ext cx="286800" cy="275348"/>
          </a:xfrm>
          <a:prstGeom prst="rect">
            <a:avLst/>
          </a:prstGeom>
          <a:ln w="12700">
            <a:miter lim="400000"/>
          </a:ln>
        </p:spPr>
      </p:pic>
      <p:pic>
        <p:nvPicPr>
          <p:cNvPr id="929" name="Google Shape;936;p44" descr="Google Shape;936;p44">
            <a:hlinkClick r:id="rId8" invalidUrl="" action="" tgtFrame="" tooltip="" history="1" highlightClick="0" endSnd="0"/>
          </p:cNvPr>
          <p:cNvPicPr>
            <a:picLocks noChangeAspect="1"/>
          </p:cNvPicPr>
          <p:nvPr/>
        </p:nvPicPr>
        <p:blipFill>
          <a:blip r:embed="rId14">
            <a:alphaModFix amt="84000"/>
            <a:extLst/>
          </a:blip>
          <a:srcRect l="0" t="708" r="0" b="709"/>
          <a:stretch>
            <a:fillRect/>
          </a:stretch>
        </p:blipFill>
        <p:spPr>
          <a:xfrm rot="2700000">
            <a:off x="7287425" y="4123550"/>
            <a:ext cx="286800" cy="275348"/>
          </a:xfrm>
          <a:prstGeom prst="rect">
            <a:avLst/>
          </a:prstGeom>
          <a:ln w="12700">
            <a:miter lim="400000"/>
          </a:ln>
        </p:spPr>
      </p:pic>
      <p:pic>
        <p:nvPicPr>
          <p:cNvPr id="930" name="Google Shape;937;p44" descr="Google Shape;937;p44"/>
          <p:cNvPicPr>
            <a:picLocks noChangeAspect="1"/>
          </p:cNvPicPr>
          <p:nvPr/>
        </p:nvPicPr>
        <p:blipFill>
          <a:blip r:embed="rId15">
            <a:extLst/>
          </a:blip>
          <a:stretch>
            <a:fillRect/>
          </a:stretch>
        </p:blipFill>
        <p:spPr>
          <a:xfrm>
            <a:off x="4019500" y="2352625"/>
            <a:ext cx="2124001" cy="2124027"/>
          </a:xfrm>
          <a:prstGeom prst="rect">
            <a:avLst/>
          </a:prstGeom>
          <a:ln w="12700">
            <a:miter lim="400000"/>
          </a:ln>
        </p:spPr>
      </p:pic>
      <p:pic>
        <p:nvPicPr>
          <p:cNvPr id="931" name="Google Shape;938;p44" descr="Google Shape;938;p44"/>
          <p:cNvPicPr>
            <a:picLocks noChangeAspect="1"/>
          </p:cNvPicPr>
          <p:nvPr/>
        </p:nvPicPr>
        <p:blipFill>
          <a:blip r:embed="rId16">
            <a:extLst/>
          </a:blip>
          <a:stretch>
            <a:fillRect/>
          </a:stretch>
        </p:blipFill>
        <p:spPr>
          <a:xfrm rot="18900000">
            <a:off x="709183" y="3032056"/>
            <a:ext cx="320885" cy="320885"/>
          </a:xfrm>
          <a:prstGeom prst="rect">
            <a:avLst/>
          </a:prstGeom>
          <a:ln w="12700">
            <a:miter lim="400000"/>
          </a:ln>
        </p:spPr>
      </p:pic>
      <p:pic>
        <p:nvPicPr>
          <p:cNvPr id="932" name="Google Shape;939;p44" descr="Google Shape;939;p44"/>
          <p:cNvPicPr>
            <a:picLocks noChangeAspect="1"/>
          </p:cNvPicPr>
          <p:nvPr/>
        </p:nvPicPr>
        <p:blipFill>
          <a:blip r:embed="rId17">
            <a:extLst/>
          </a:blip>
          <a:stretch>
            <a:fillRect/>
          </a:stretch>
        </p:blipFill>
        <p:spPr>
          <a:xfrm rot="18900000">
            <a:off x="4999987" y="375457"/>
            <a:ext cx="847675" cy="450787"/>
          </a:xfrm>
          <a:prstGeom prst="rect">
            <a:avLst/>
          </a:prstGeom>
          <a:ln w="12700">
            <a:miter lim="400000"/>
          </a:ln>
        </p:spPr>
      </p:pic>
      <p:pic>
        <p:nvPicPr>
          <p:cNvPr id="933" name="Google Shape;940;p44" descr="Google Shape;940;p44"/>
          <p:cNvPicPr>
            <a:picLocks noChangeAspect="1"/>
          </p:cNvPicPr>
          <p:nvPr/>
        </p:nvPicPr>
        <p:blipFill>
          <a:blip r:embed="rId18">
            <a:extLst/>
          </a:blip>
          <a:stretch>
            <a:fillRect/>
          </a:stretch>
        </p:blipFill>
        <p:spPr>
          <a:xfrm rot="18900000">
            <a:off x="3464436" y="3544739"/>
            <a:ext cx="859326" cy="456974"/>
          </a:xfrm>
          <a:prstGeom prst="rect">
            <a:avLst/>
          </a:prstGeom>
          <a:ln w="12700">
            <a:miter lim="400000"/>
          </a:ln>
        </p:spPr>
      </p:pic>
      <p:pic>
        <p:nvPicPr>
          <p:cNvPr id="934" name="Google Shape;941;p44" descr="Google Shape;941;p44"/>
          <p:cNvPicPr>
            <a:picLocks noChangeAspect="1"/>
          </p:cNvPicPr>
          <p:nvPr/>
        </p:nvPicPr>
        <p:blipFill>
          <a:blip r:embed="rId19">
            <a:extLst/>
          </a:blip>
          <a:stretch>
            <a:fillRect/>
          </a:stretch>
        </p:blipFill>
        <p:spPr>
          <a:xfrm rot="18900000">
            <a:off x="6550210" y="1116293"/>
            <a:ext cx="833757" cy="443386"/>
          </a:xfrm>
          <a:prstGeom prst="rect">
            <a:avLst/>
          </a:prstGeom>
          <a:ln w="12700">
            <a:miter lim="400000"/>
          </a:ln>
        </p:spPr>
      </p:pic>
      <p:pic>
        <p:nvPicPr>
          <p:cNvPr id="935" name="Google Shape;942;p44" descr="Google Shape;942;p44"/>
          <p:cNvPicPr>
            <a:picLocks noChangeAspect="1"/>
          </p:cNvPicPr>
          <p:nvPr/>
        </p:nvPicPr>
        <p:blipFill>
          <a:blip r:embed="rId20">
            <a:extLst/>
          </a:blip>
          <a:stretch>
            <a:fillRect/>
          </a:stretch>
        </p:blipFill>
        <p:spPr>
          <a:xfrm rot="18900000">
            <a:off x="1806000" y="1692324"/>
            <a:ext cx="513651" cy="513651"/>
          </a:xfrm>
          <a:prstGeom prst="rect">
            <a:avLst/>
          </a:prstGeom>
          <a:ln w="12700">
            <a:miter lim="400000"/>
          </a:ln>
        </p:spPr>
      </p:pic>
      <p:pic>
        <p:nvPicPr>
          <p:cNvPr id="936" name="Google Shape;943;p44" descr="Google Shape;943;p44"/>
          <p:cNvPicPr>
            <a:picLocks noChangeAspect="1"/>
          </p:cNvPicPr>
          <p:nvPr/>
        </p:nvPicPr>
        <p:blipFill>
          <a:blip r:embed="rId21">
            <a:extLst/>
          </a:blip>
          <a:stretch>
            <a:fillRect/>
          </a:stretch>
        </p:blipFill>
        <p:spPr>
          <a:xfrm rot="18899969">
            <a:off x="5841181" y="3435294"/>
            <a:ext cx="1018986" cy="1018986"/>
          </a:xfrm>
          <a:prstGeom prst="rect">
            <a:avLst/>
          </a:prstGeom>
          <a:ln w="12700">
            <a:miter lim="400000"/>
          </a:ln>
        </p:spPr>
      </p:pic>
      <p:sp>
        <p:nvSpPr>
          <p:cNvPr id="937" name="Google Shape;944;p44">
            <a:hlinkClick r:id="rId22" invalidUrl="" action="ppaction://hlinksldjump" tgtFrame="" tooltip="" history="1" highlightClick="0" endSnd="0"/>
          </p:cNvPr>
          <p:cNvSpPr txBox="1"/>
          <p:nvPr/>
        </p:nvSpPr>
        <p:spPr>
          <a:xfrm>
            <a:off x="7804200" y="4612825"/>
            <a:ext cx="649501" cy="33068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1100" u="sng">
                <a:solidFill>
                  <a:schemeClr val="accent5"/>
                </a:solidFill>
                <a:uFill>
                  <a:solidFill>
                    <a:schemeClr val="accent5"/>
                  </a:solidFill>
                </a:uFill>
                <a:hlinkClick r:id="rId22" invalidUrl="" action="ppaction://hlinksldjump" tgtFrame="" tooltip="" history="1" highlightClick="0" endSnd="0"/>
              </a:defRPr>
            </a:lvl1pPr>
          </a:lstStyle>
          <a:p>
            <a:pPr>
              <a:defRPr>
                <a:uFillTx/>
              </a:defRPr>
            </a:pPr>
            <a:r>
              <a:rPr>
                <a:uFill>
                  <a:solidFill>
                    <a:schemeClr val="accent5"/>
                  </a:solidFill>
                </a:uFill>
                <a:hlinkClick r:id="rId22" invalidUrl="" action="ppaction://hlinksldjump" tgtFrame="" tooltip="" history="1" highlightClick="0" endSnd="0"/>
              </a:rPr>
              <a:t>MENU</a:t>
            </a:r>
          </a:p>
        </p:txBody>
      </p:sp>
      <p:pic>
        <p:nvPicPr>
          <p:cNvPr id="938" name="Google Shape;945;p44" descr="Google Shape;945;p44"/>
          <p:cNvPicPr>
            <a:picLocks noChangeAspect="1"/>
          </p:cNvPicPr>
          <p:nvPr/>
        </p:nvPicPr>
        <p:blipFill>
          <a:blip r:embed="rId3">
            <a:extLst/>
          </a:blip>
          <a:stretch>
            <a:fillRect/>
          </a:stretch>
        </p:blipFill>
        <p:spPr>
          <a:xfrm>
            <a:off x="471300" y="4665324"/>
            <a:ext cx="211476" cy="211476"/>
          </a:xfrm>
          <a:prstGeom prst="rect">
            <a:avLst/>
          </a:prstGeom>
          <a:ln w="12700">
            <a:miter lim="400000"/>
          </a:ln>
        </p:spPr>
      </p:pic>
      <p:pic>
        <p:nvPicPr>
          <p:cNvPr id="939" name="Google Shape;946;p44" descr="Google Shape;946;p44"/>
          <p:cNvPicPr>
            <a:picLocks noChangeAspect="1"/>
          </p:cNvPicPr>
          <p:nvPr/>
        </p:nvPicPr>
        <p:blipFill>
          <a:blip r:embed="rId3">
            <a:extLst/>
          </a:blip>
          <a:stretch>
            <a:fillRect/>
          </a:stretch>
        </p:blipFill>
        <p:spPr>
          <a:xfrm>
            <a:off x="471300" y="4665324"/>
            <a:ext cx="211476" cy="211476"/>
          </a:xfrm>
          <a:prstGeom prst="rect">
            <a:avLst/>
          </a:prstGeom>
          <a:ln w="12700">
            <a:miter lim="400000"/>
          </a:ln>
        </p:spPr>
      </p:pic>
      <p:grpSp>
        <p:nvGrpSpPr>
          <p:cNvPr id="946" name="Google Shape;947;p44"/>
          <p:cNvGrpSpPr/>
          <p:nvPr/>
        </p:nvGrpSpPr>
        <p:grpSpPr>
          <a:xfrm>
            <a:off x="6519226" y="-145028"/>
            <a:ext cx="1733100" cy="1314726"/>
            <a:chOff x="0" y="0"/>
            <a:chExt cx="1733099" cy="1314724"/>
          </a:xfrm>
        </p:grpSpPr>
        <p:sp>
          <p:nvSpPr>
            <p:cNvPr id="940" name="Google Shape;948;p44"/>
            <p:cNvSpPr/>
            <p:nvPr/>
          </p:nvSpPr>
          <p:spPr>
            <a:xfrm rot="18900000">
              <a:off x="-82618" y="467654"/>
              <a:ext cx="1479835" cy="379293"/>
            </a:xfrm>
            <a:prstGeom prst="rect">
              <a:avLst/>
            </a:prstGeom>
            <a:solidFill>
              <a:srgbClr val="E33448"/>
            </a:solidFill>
            <a:ln w="12700" cap="flat">
              <a:noFill/>
              <a:miter lim="400000"/>
            </a:ln>
            <a:effectLst/>
          </p:spPr>
          <p:txBody>
            <a:bodyPr wrap="square" lIns="45719" tIns="45719" rIns="45719" bIns="45719" numCol="1" anchor="ctr">
              <a:noAutofit/>
            </a:bodyPr>
            <a:lstStyle/>
            <a:p>
              <a:pPr/>
            </a:p>
          </p:txBody>
        </p:sp>
        <p:sp>
          <p:nvSpPr>
            <p:cNvPr id="941" name="Google Shape;949;p44"/>
            <p:cNvSpPr/>
            <p:nvPr/>
          </p:nvSpPr>
          <p:spPr>
            <a:xfrm flipV="1">
              <a:off x="1113299" y="87649"/>
              <a:ext cx="619801" cy="619801"/>
            </a:xfrm>
            <a:prstGeom prst="line">
              <a:avLst/>
            </a:prstGeom>
            <a:noFill/>
            <a:ln w="38100" cap="flat">
              <a:solidFill>
                <a:srgbClr val="F6C30F"/>
              </a:solidFill>
              <a:prstDash val="solid"/>
              <a:round/>
            </a:ln>
            <a:effectLst/>
          </p:spPr>
          <p:txBody>
            <a:bodyPr wrap="square" lIns="45719" tIns="45719" rIns="45719" bIns="45719" numCol="1" anchor="t">
              <a:noAutofit/>
            </a:bodyPr>
            <a:lstStyle/>
            <a:p>
              <a:pPr/>
            </a:p>
          </p:txBody>
        </p:sp>
        <p:sp>
          <p:nvSpPr>
            <p:cNvPr id="942" name="Google Shape;950;p44"/>
            <p:cNvSpPr/>
            <p:nvPr/>
          </p:nvSpPr>
          <p:spPr>
            <a:xfrm>
              <a:off x="24" y="1044425"/>
              <a:ext cx="270301" cy="2703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E33448"/>
            </a:solidFill>
            <a:ln w="12700" cap="flat">
              <a:noFill/>
              <a:miter lim="400000"/>
            </a:ln>
            <a:effectLst/>
          </p:spPr>
          <p:txBody>
            <a:bodyPr wrap="square" lIns="45719" tIns="45719" rIns="45719" bIns="45719" numCol="1" anchor="ctr">
              <a:noAutofit/>
            </a:bodyPr>
            <a:lstStyle/>
            <a:p>
              <a:pPr/>
            </a:p>
          </p:txBody>
        </p:sp>
        <p:sp>
          <p:nvSpPr>
            <p:cNvPr id="943" name="Google Shape;951;p44"/>
            <p:cNvSpPr txBox="1"/>
            <p:nvPr/>
          </p:nvSpPr>
          <p:spPr>
            <a:xfrm rot="18900000">
              <a:off x="-14158" y="536035"/>
              <a:ext cx="1228245" cy="3860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p>
              <a:pPr>
                <a:defRPr sz="600">
                  <a:solidFill>
                    <a:srgbClr val="FFFFFF"/>
                  </a:solidFill>
                  <a:latin typeface="Lexend Medium"/>
                  <a:ea typeface="Lexend Medium"/>
                  <a:cs typeface="Lexend Medium"/>
                  <a:sym typeface="Lexend Medium"/>
                </a:defRPr>
              </a:pPr>
              <a:r>
                <a:t>CLICK TO</a:t>
              </a:r>
            </a:p>
            <a:p>
              <a:pPr>
                <a:defRPr sz="600">
                  <a:solidFill>
                    <a:srgbClr val="FFFFFF"/>
                  </a:solidFill>
                  <a:latin typeface="Lexend Medium"/>
                  <a:ea typeface="Lexend Medium"/>
                  <a:cs typeface="Lexend Medium"/>
                  <a:sym typeface="Lexend Medium"/>
                </a:defRPr>
              </a:pPr>
              <a:r>
                <a:t>EXPLORE</a:t>
              </a:r>
            </a:p>
          </p:txBody>
        </p:sp>
        <p:pic>
          <p:nvPicPr>
            <p:cNvPr id="944" name="Google Shape;952;p44" descr="Google Shape;952;p44"/>
            <p:cNvPicPr>
              <a:picLocks noChangeAspect="1"/>
            </p:cNvPicPr>
            <p:nvPr/>
          </p:nvPicPr>
          <p:blipFill>
            <a:blip r:embed="rId14">
              <a:alphaModFix amt="84000"/>
              <a:extLst/>
            </a:blip>
            <a:srcRect l="0" t="709" r="0" b="709"/>
            <a:stretch>
              <a:fillRect/>
            </a:stretch>
          </p:blipFill>
          <p:spPr>
            <a:xfrm rot="2699956">
              <a:off x="703028" y="389801"/>
              <a:ext cx="251918" cy="241860"/>
            </a:xfrm>
            <a:prstGeom prst="rect">
              <a:avLst/>
            </a:prstGeom>
            <a:ln w="12700" cap="flat">
              <a:noFill/>
              <a:miter lim="400000"/>
            </a:ln>
            <a:effectLst/>
          </p:spPr>
        </p:pic>
        <p:pic>
          <p:nvPicPr>
            <p:cNvPr id="945" name="Google Shape;953;p44" descr="Google Shape;953;p44"/>
            <p:cNvPicPr>
              <a:picLocks noChangeAspect="1"/>
            </p:cNvPicPr>
            <p:nvPr/>
          </p:nvPicPr>
          <p:blipFill>
            <a:blip r:embed="rId23">
              <a:alphaModFix amt="80000"/>
              <a:extLst/>
            </a:blip>
            <a:stretch>
              <a:fillRect/>
            </a:stretch>
          </p:blipFill>
          <p:spPr>
            <a:xfrm rot="18900038">
              <a:off x="869298" y="211970"/>
              <a:ext cx="251918" cy="241860"/>
            </a:xfrm>
            <a:prstGeom prst="rect">
              <a:avLst/>
            </a:prstGeom>
            <a:ln w="12700" cap="flat">
              <a:noFill/>
              <a:miter lim="400000"/>
            </a:ln>
            <a:effectLst/>
          </p:spPr>
        </p:pic>
      </p:grpSp>
      <p:grpSp>
        <p:nvGrpSpPr>
          <p:cNvPr id="949" name="Google Shape;954;p44"/>
          <p:cNvGrpSpPr/>
          <p:nvPr/>
        </p:nvGrpSpPr>
        <p:grpSpPr>
          <a:xfrm>
            <a:off x="-49676" y="4665324"/>
            <a:ext cx="3454202" cy="520974"/>
            <a:chOff x="0" y="0"/>
            <a:chExt cx="3454200" cy="520972"/>
          </a:xfrm>
        </p:grpSpPr>
        <p:pic>
          <p:nvPicPr>
            <p:cNvPr id="947" name="Google Shape;955;p44" descr="Google Shape;955;p44"/>
            <p:cNvPicPr>
              <a:picLocks noChangeAspect="1"/>
            </p:cNvPicPr>
            <p:nvPr/>
          </p:nvPicPr>
          <p:blipFill>
            <a:blip r:embed="rId3">
              <a:extLst/>
            </a:blip>
            <a:stretch>
              <a:fillRect/>
            </a:stretch>
          </p:blipFill>
          <p:spPr>
            <a:xfrm>
              <a:off x="520974" y="0"/>
              <a:ext cx="211476" cy="211476"/>
            </a:xfrm>
            <a:prstGeom prst="rect">
              <a:avLst/>
            </a:prstGeom>
            <a:ln w="12700" cap="flat">
              <a:noFill/>
              <a:miter lim="400000"/>
            </a:ln>
            <a:effectLst/>
          </p:spPr>
        </p:pic>
        <p:sp>
          <p:nvSpPr>
            <p:cNvPr id="948" name="Google Shape;956;p44"/>
            <p:cNvSpPr txBox="1"/>
            <p:nvPr/>
          </p:nvSpPr>
          <p:spPr>
            <a:xfrm>
              <a:off x="0" y="263999"/>
              <a:ext cx="3454201" cy="2569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500">
                  <a:solidFill>
                    <a:srgbClr val="D9D9D9"/>
                  </a:solidFill>
                </a:defRPr>
              </a:lvl1pPr>
            </a:lstStyle>
            <a:p>
              <a:pPr/>
              <a:r>
                <a:t>Copyright © 2023 Figment S.A. de C.V. All rights reserved.</a:t>
              </a:r>
            </a:p>
          </p:txBody>
        </p:sp>
      </p:grpSp>
      <p:pic>
        <p:nvPicPr>
          <p:cNvPr id="950" name="Google Shape;957;p44" descr="Google Shape;957;p44">
            <a:hlinkClick r:id="rId4" invalidUrl="" action="" tgtFrame="" tooltip="" history="1" highlightClick="0" endSnd="0"/>
          </p:cNvPr>
          <p:cNvPicPr>
            <a:picLocks noChangeAspect="1"/>
          </p:cNvPicPr>
          <p:nvPr/>
        </p:nvPicPr>
        <p:blipFill>
          <a:blip r:embed="rId23">
            <a:alphaModFix amt="80000"/>
            <a:extLst/>
          </a:blip>
          <a:stretch>
            <a:fillRect/>
          </a:stretch>
        </p:blipFill>
        <p:spPr>
          <a:xfrm rot="18900000">
            <a:off x="3344629" y="3368935"/>
            <a:ext cx="286800" cy="275347"/>
          </a:xfrm>
          <a:prstGeom prst="rect">
            <a:avLst/>
          </a:prstGeom>
          <a:ln w="12700">
            <a:miter lim="400000"/>
          </a:ln>
        </p:spPr>
      </p:pic>
      <p:grpSp>
        <p:nvGrpSpPr>
          <p:cNvPr id="953" name="Google Shape;958;p44"/>
          <p:cNvGrpSpPr/>
          <p:nvPr/>
        </p:nvGrpSpPr>
        <p:grpSpPr>
          <a:xfrm>
            <a:off x="-130651" y="379098"/>
            <a:ext cx="2615097" cy="3040303"/>
            <a:chOff x="0" y="0"/>
            <a:chExt cx="2615095" cy="3040301"/>
          </a:xfrm>
        </p:grpSpPr>
        <p:pic>
          <p:nvPicPr>
            <p:cNvPr id="951" name="Google Shape;959;p44" descr="Google Shape;959;p44"/>
            <p:cNvPicPr>
              <a:picLocks noChangeAspect="1"/>
            </p:cNvPicPr>
            <p:nvPr/>
          </p:nvPicPr>
          <p:blipFill>
            <a:blip r:embed="rId24">
              <a:extLst/>
            </a:blip>
            <a:stretch>
              <a:fillRect/>
            </a:stretch>
          </p:blipFill>
          <p:spPr>
            <a:xfrm rot="18900000">
              <a:off x="1267274" y="371276"/>
              <a:ext cx="1314600" cy="638490"/>
            </a:xfrm>
            <a:prstGeom prst="rect">
              <a:avLst/>
            </a:prstGeom>
            <a:ln w="12700" cap="flat">
              <a:noFill/>
              <a:miter lim="400000"/>
            </a:ln>
            <a:effectLst/>
          </p:spPr>
        </p:pic>
        <p:pic>
          <p:nvPicPr>
            <p:cNvPr id="952" name="Google Shape;960;p44" descr="Google Shape;960;p44"/>
            <p:cNvPicPr>
              <a:picLocks noChangeAspect="1"/>
            </p:cNvPicPr>
            <p:nvPr/>
          </p:nvPicPr>
          <p:blipFill>
            <a:blip r:embed="rId25">
              <a:extLst/>
            </a:blip>
            <a:stretch>
              <a:fillRect/>
            </a:stretch>
          </p:blipFill>
          <p:spPr>
            <a:xfrm>
              <a:off x="-1" y="1141876"/>
              <a:ext cx="1898427" cy="1898426"/>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5" name="Google Shape;965;p45"/>
          <p:cNvSpPr/>
          <p:nvPr/>
        </p:nvSpPr>
        <p:spPr>
          <a:xfrm rot="10800000">
            <a:off x="8217350" y="50"/>
            <a:ext cx="926701" cy="926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A1DAE4"/>
          </a:solidFill>
          <a:ln w="12700">
            <a:miter lim="400000"/>
          </a:ln>
        </p:spPr>
        <p:txBody>
          <a:bodyPr lIns="45719" rIns="45719" anchor="ctr"/>
          <a:lstStyle/>
          <a:p>
            <a:pPr/>
          </a:p>
        </p:txBody>
      </p:sp>
      <p:sp>
        <p:nvSpPr>
          <p:cNvPr id="956" name="Google Shape;966;p45"/>
          <p:cNvSpPr/>
          <p:nvPr/>
        </p:nvSpPr>
        <p:spPr>
          <a:xfrm rot="13500000">
            <a:off x="-552422" y="374052"/>
            <a:ext cx="1069994" cy="10699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A1DAE4"/>
          </a:solidFill>
          <a:ln w="12700">
            <a:miter lim="400000"/>
          </a:ln>
        </p:spPr>
        <p:txBody>
          <a:bodyPr lIns="45719" rIns="45719" anchor="ctr"/>
          <a:lstStyle/>
          <a:p>
            <a:pPr/>
          </a:p>
        </p:txBody>
      </p:sp>
      <p:pic>
        <p:nvPicPr>
          <p:cNvPr id="957" name="Google Shape;967;p45" descr="Google Shape;967;p45"/>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sp>
        <p:nvSpPr>
          <p:cNvPr id="958" name="Google Shape;968;p45"/>
          <p:cNvSpPr txBox="1"/>
          <p:nvPr/>
        </p:nvSpPr>
        <p:spPr>
          <a:xfrm>
            <a:off x="4875650" y="2073050"/>
            <a:ext cx="3965400" cy="203197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nSpc>
                <a:spcPct val="170000"/>
              </a:lnSpc>
              <a:defRPr sz="1000">
                <a:latin typeface="Lexend Light"/>
                <a:ea typeface="Lexend Light"/>
                <a:cs typeface="Lexend Light"/>
                <a:sym typeface="Lexend Light"/>
              </a:defRPr>
            </a:pPr>
            <a:r>
              <a:t>Looking for captivating animation or stunning visual effects? With </a:t>
            </a:r>
            <a:r>
              <a:rPr>
                <a:latin typeface="Lexend Bold"/>
                <a:ea typeface="Lexend Bold"/>
                <a:cs typeface="Lexend Bold"/>
                <a:sym typeface="Lexend Bold"/>
              </a:rPr>
              <a:t>decades of combined expertise</a:t>
            </a:r>
            <a:r>
              <a:t>, our accomplished specialists can create stunning CGI sequences for you. We command a wide variety of animation techniques and excel in seamlessly integrating top-tier visual effects into your videos. We'll bring your creative visions to life on screen, enhancing your brand's impact on every single potential consumer.</a:t>
            </a:r>
          </a:p>
        </p:txBody>
      </p:sp>
      <p:pic>
        <p:nvPicPr>
          <p:cNvPr id="959" name="Google Shape;969;p45" descr="Google Shape;969;p45"/>
          <p:cNvPicPr>
            <a:picLocks noChangeAspect="1"/>
          </p:cNvPicPr>
          <p:nvPr/>
        </p:nvPicPr>
        <p:blipFill>
          <a:blip r:embed="rId3">
            <a:extLst/>
          </a:blip>
          <a:stretch>
            <a:fillRect/>
          </a:stretch>
        </p:blipFill>
        <p:spPr>
          <a:xfrm>
            <a:off x="707862" y="254424"/>
            <a:ext cx="3686652" cy="4634650"/>
          </a:xfrm>
          <a:prstGeom prst="rect">
            <a:avLst/>
          </a:prstGeom>
          <a:ln w="12700">
            <a:miter lim="400000"/>
          </a:ln>
        </p:spPr>
      </p:pic>
      <p:sp>
        <p:nvSpPr>
          <p:cNvPr id="960" name="Google Shape;970;p45">
            <a:hlinkClick r:id="rId4" invalidUrl="" action="ppaction://hlinksldjump" tgtFrame="" tooltip="" history="1" highlightClick="0" endSnd="0"/>
          </p:cNvPr>
          <p:cNvSpPr txBox="1"/>
          <p:nvPr/>
        </p:nvSpPr>
        <p:spPr>
          <a:xfrm>
            <a:off x="7804200" y="4612825"/>
            <a:ext cx="649501" cy="33068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1100" u="sng">
                <a:solidFill>
                  <a:schemeClr val="accent5"/>
                </a:solidFill>
                <a:uFill>
                  <a:solidFill>
                    <a:schemeClr val="accent5"/>
                  </a:solidFill>
                </a:uFill>
                <a:hlinkClick r:id="rId4" invalidUrl="" action="ppaction://hlinksldjump" tgtFrame="" tooltip="" history="1" highlightClick="0" endSnd="0"/>
              </a:defRPr>
            </a:lvl1pPr>
          </a:lstStyle>
          <a:p>
            <a:pPr>
              <a:defRPr>
                <a:uFillTx/>
              </a:defRPr>
            </a:pPr>
            <a:r>
              <a:rPr>
                <a:uFill>
                  <a:solidFill>
                    <a:schemeClr val="accent5"/>
                  </a:solidFill>
                </a:uFill>
                <a:hlinkClick r:id="rId4" invalidUrl="" action="ppaction://hlinksldjump" tgtFrame="" tooltip="" history="1" highlightClick="0" endSnd="0"/>
              </a:rPr>
              <a:t>MENU</a:t>
            </a:r>
          </a:p>
        </p:txBody>
      </p:sp>
      <p:pic>
        <p:nvPicPr>
          <p:cNvPr id="961" name="Google Shape;971;p45" descr="Google Shape;971;p45"/>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grpSp>
        <p:nvGrpSpPr>
          <p:cNvPr id="964" name="Google Shape;972;p45"/>
          <p:cNvGrpSpPr/>
          <p:nvPr/>
        </p:nvGrpSpPr>
        <p:grpSpPr>
          <a:xfrm>
            <a:off x="-49676" y="4665324"/>
            <a:ext cx="3454202" cy="520974"/>
            <a:chOff x="0" y="0"/>
            <a:chExt cx="3454200" cy="520972"/>
          </a:xfrm>
        </p:grpSpPr>
        <p:pic>
          <p:nvPicPr>
            <p:cNvPr id="962" name="Google Shape;973;p45" descr="Google Shape;973;p45"/>
            <p:cNvPicPr>
              <a:picLocks noChangeAspect="1"/>
            </p:cNvPicPr>
            <p:nvPr/>
          </p:nvPicPr>
          <p:blipFill>
            <a:blip r:embed="rId2">
              <a:extLst/>
            </a:blip>
            <a:stretch>
              <a:fillRect/>
            </a:stretch>
          </p:blipFill>
          <p:spPr>
            <a:xfrm>
              <a:off x="520974" y="0"/>
              <a:ext cx="211476" cy="211476"/>
            </a:xfrm>
            <a:prstGeom prst="rect">
              <a:avLst/>
            </a:prstGeom>
            <a:ln w="12700" cap="flat">
              <a:noFill/>
              <a:miter lim="400000"/>
            </a:ln>
            <a:effectLst/>
          </p:spPr>
        </p:pic>
        <p:sp>
          <p:nvSpPr>
            <p:cNvPr id="963" name="Google Shape;974;p45"/>
            <p:cNvSpPr txBox="1"/>
            <p:nvPr/>
          </p:nvSpPr>
          <p:spPr>
            <a:xfrm>
              <a:off x="0" y="263999"/>
              <a:ext cx="3454201" cy="2569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500">
                  <a:solidFill>
                    <a:srgbClr val="D9D9D9"/>
                  </a:solidFill>
                </a:defRPr>
              </a:lvl1pPr>
            </a:lstStyle>
            <a:p>
              <a:pPr/>
              <a:r>
                <a:t>Copyright © 2023 Figment S.A. de C.V. All rights reserved.</a:t>
              </a:r>
            </a:p>
          </p:txBody>
        </p:sp>
      </p:grpSp>
      <p:pic>
        <p:nvPicPr>
          <p:cNvPr id="965" name="Google Shape;975;p45" descr="Google Shape;975;p45"/>
          <p:cNvPicPr>
            <a:picLocks noChangeAspect="1"/>
          </p:cNvPicPr>
          <p:nvPr/>
        </p:nvPicPr>
        <p:blipFill>
          <a:blip r:embed="rId5">
            <a:extLst/>
          </a:blip>
          <a:srcRect l="0" t="15576" r="0" b="0"/>
          <a:stretch>
            <a:fillRect/>
          </a:stretch>
        </p:blipFill>
        <p:spPr>
          <a:xfrm>
            <a:off x="4875650" y="-41300"/>
            <a:ext cx="3035924" cy="1863376"/>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7" name="Google Shape;980;p46"/>
          <p:cNvSpPr txBox="1"/>
          <p:nvPr/>
        </p:nvSpPr>
        <p:spPr>
          <a:xfrm>
            <a:off x="1064174" y="1858349"/>
            <a:ext cx="2075402" cy="24180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nSpc>
                <a:spcPct val="150000"/>
              </a:lnSpc>
              <a:defRPr sz="900">
                <a:latin typeface="Lexend Light"/>
                <a:ea typeface="Lexend Light"/>
                <a:cs typeface="Lexend Light"/>
                <a:sym typeface="Lexend Light"/>
              </a:defRPr>
            </a:pPr>
            <a:r>
              <a:t>CGI</a:t>
            </a:r>
          </a:p>
          <a:p>
            <a:pPr>
              <a:lnSpc>
                <a:spcPct val="150000"/>
              </a:lnSpc>
              <a:defRPr sz="900">
                <a:latin typeface="Lexend Light"/>
                <a:ea typeface="Lexend Light"/>
                <a:cs typeface="Lexend Light"/>
                <a:sym typeface="Lexend Light"/>
              </a:defRPr>
            </a:pPr>
            <a:r>
              <a:t>3D Modeling</a:t>
            </a:r>
          </a:p>
          <a:p>
            <a:pPr>
              <a:lnSpc>
                <a:spcPct val="150000"/>
              </a:lnSpc>
              <a:defRPr sz="900">
                <a:latin typeface="Lexend Light"/>
                <a:ea typeface="Lexend Light"/>
                <a:cs typeface="Lexend Light"/>
                <a:sym typeface="Lexend Light"/>
              </a:defRPr>
            </a:pPr>
            <a:r>
              <a:t>3D Animation</a:t>
            </a:r>
          </a:p>
          <a:p>
            <a:pPr>
              <a:lnSpc>
                <a:spcPct val="150000"/>
              </a:lnSpc>
              <a:defRPr sz="900">
                <a:latin typeface="Lexend Light"/>
                <a:ea typeface="Lexend Light"/>
                <a:cs typeface="Lexend Light"/>
                <a:sym typeface="Lexend Light"/>
              </a:defRPr>
            </a:pPr>
            <a:r>
              <a:t>Special Effects</a:t>
            </a:r>
          </a:p>
          <a:p>
            <a:pPr>
              <a:lnSpc>
                <a:spcPct val="150000"/>
              </a:lnSpc>
              <a:defRPr sz="900">
                <a:latin typeface="Lexend Light"/>
                <a:ea typeface="Lexend Light"/>
                <a:cs typeface="Lexend Light"/>
                <a:sym typeface="Lexend Light"/>
              </a:defRPr>
            </a:pPr>
            <a:r>
              <a:t>Vector Animation</a:t>
            </a:r>
          </a:p>
          <a:p>
            <a:pPr>
              <a:lnSpc>
                <a:spcPct val="150000"/>
              </a:lnSpc>
              <a:defRPr sz="900">
                <a:latin typeface="Lexend Light"/>
                <a:ea typeface="Lexend Light"/>
                <a:cs typeface="Lexend Light"/>
                <a:sym typeface="Lexend Light"/>
              </a:defRPr>
            </a:pPr>
            <a:r>
              <a:t>Typography Animation</a:t>
            </a:r>
          </a:p>
          <a:p>
            <a:pPr>
              <a:lnSpc>
                <a:spcPct val="150000"/>
              </a:lnSpc>
              <a:defRPr sz="900">
                <a:latin typeface="Lexend Light"/>
                <a:ea typeface="Lexend Light"/>
                <a:cs typeface="Lexend Light"/>
                <a:sym typeface="Lexend Light"/>
              </a:defRPr>
            </a:pPr>
            <a:r>
              <a:t>UX/UI Simulation</a:t>
            </a:r>
          </a:p>
          <a:p>
            <a:pPr>
              <a:lnSpc>
                <a:spcPct val="150000"/>
              </a:lnSpc>
              <a:defRPr sz="900">
                <a:latin typeface="Lexend Light"/>
                <a:ea typeface="Lexend Light"/>
                <a:cs typeface="Lexend Light"/>
                <a:sym typeface="Lexend Light"/>
              </a:defRPr>
            </a:pPr>
            <a:r>
              <a:t>Compositing</a:t>
            </a:r>
          </a:p>
          <a:p>
            <a:pPr>
              <a:lnSpc>
                <a:spcPct val="150000"/>
              </a:lnSpc>
              <a:defRPr sz="900">
                <a:latin typeface="Lexend Light"/>
                <a:ea typeface="Lexend Light"/>
                <a:cs typeface="Lexend Light"/>
                <a:sym typeface="Lexend Light"/>
              </a:defRPr>
            </a:pPr>
            <a:r>
              <a:t>Motion Tracking</a:t>
            </a:r>
          </a:p>
          <a:p>
            <a:pPr>
              <a:lnSpc>
                <a:spcPct val="150000"/>
              </a:lnSpc>
              <a:defRPr sz="900">
                <a:latin typeface="Lexend Light"/>
                <a:ea typeface="Lexend Light"/>
                <a:cs typeface="Lexend Light"/>
                <a:sym typeface="Lexend Light"/>
              </a:defRPr>
            </a:pPr>
            <a:r>
              <a:t>2D Animation</a:t>
            </a:r>
          </a:p>
          <a:p>
            <a:pPr>
              <a:lnSpc>
                <a:spcPct val="150000"/>
              </a:lnSpc>
              <a:defRPr sz="900">
                <a:latin typeface="Lexend Light"/>
                <a:ea typeface="Lexend Light"/>
                <a:cs typeface="Lexend Light"/>
                <a:sym typeface="Lexend Light"/>
              </a:defRPr>
            </a:pPr>
            <a:r>
              <a:t>Illustration Animation</a:t>
            </a:r>
          </a:p>
        </p:txBody>
      </p:sp>
      <p:grpSp>
        <p:nvGrpSpPr>
          <p:cNvPr id="970" name="Google Shape;981;p46"/>
          <p:cNvGrpSpPr/>
          <p:nvPr/>
        </p:nvGrpSpPr>
        <p:grpSpPr>
          <a:xfrm>
            <a:off x="4095224" y="0"/>
            <a:ext cx="5142601" cy="5143500"/>
            <a:chOff x="0" y="0"/>
            <a:chExt cx="5142599" cy="5143500"/>
          </a:xfrm>
        </p:grpSpPr>
        <p:sp>
          <p:nvSpPr>
            <p:cNvPr id="968" name="Google Shape;982;p46"/>
            <p:cNvSpPr/>
            <p:nvPr/>
          </p:nvSpPr>
          <p:spPr>
            <a:xfrm rot="2700000">
              <a:off x="753115" y="753690"/>
              <a:ext cx="3636369" cy="36363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A1DAE4"/>
            </a:solidFill>
            <a:ln w="12700" cap="flat">
              <a:noFill/>
              <a:miter lim="400000"/>
            </a:ln>
            <a:effectLst/>
          </p:spPr>
          <p:txBody>
            <a:bodyPr wrap="square" lIns="45719" tIns="45719" rIns="45719" bIns="45719" numCol="1" anchor="ctr">
              <a:noAutofit/>
            </a:bodyPr>
            <a:lstStyle/>
            <a:p>
              <a:pPr>
                <a:defRPr>
                  <a:solidFill>
                    <a:srgbClr val="F299A3"/>
                  </a:solidFill>
                </a:defRPr>
              </a:pPr>
            </a:p>
          </p:txBody>
        </p:sp>
        <p:sp>
          <p:nvSpPr>
            <p:cNvPr id="969" name="Google Shape;983;p46"/>
            <p:cNvSpPr/>
            <p:nvPr/>
          </p:nvSpPr>
          <p:spPr>
            <a:xfrm>
              <a:off x="2563124" y="0"/>
              <a:ext cx="2485801" cy="5143500"/>
            </a:xfrm>
            <a:prstGeom prst="rect">
              <a:avLst/>
            </a:prstGeom>
            <a:solidFill>
              <a:srgbClr val="A1DAE4"/>
            </a:solidFill>
            <a:ln w="12700" cap="flat">
              <a:noFill/>
              <a:miter lim="400000"/>
            </a:ln>
            <a:effectLst/>
          </p:spPr>
          <p:txBody>
            <a:bodyPr wrap="square" lIns="45719" tIns="45719" rIns="45719" bIns="45719" numCol="1" anchor="ctr">
              <a:noAutofit/>
            </a:bodyPr>
            <a:lstStyle/>
            <a:p>
              <a:pPr>
                <a:defRPr>
                  <a:solidFill>
                    <a:srgbClr val="F299A3"/>
                  </a:solidFill>
                </a:defRPr>
              </a:pPr>
            </a:p>
          </p:txBody>
        </p:sp>
      </p:grpSp>
      <p:sp>
        <p:nvSpPr>
          <p:cNvPr id="971" name="Google Shape;984;p46"/>
          <p:cNvSpPr/>
          <p:nvPr/>
        </p:nvSpPr>
        <p:spPr>
          <a:xfrm>
            <a:off x="0" y="568075"/>
            <a:ext cx="122100" cy="1221901"/>
          </a:xfrm>
          <a:prstGeom prst="rect">
            <a:avLst/>
          </a:prstGeom>
          <a:solidFill>
            <a:srgbClr val="43B6CA"/>
          </a:solidFill>
          <a:ln w="12700">
            <a:miter lim="400000"/>
          </a:ln>
        </p:spPr>
        <p:txBody>
          <a:bodyPr lIns="45719" rIns="45719" anchor="ctr"/>
          <a:lstStyle/>
          <a:p>
            <a:pPr/>
          </a:p>
        </p:txBody>
      </p:sp>
      <p:grpSp>
        <p:nvGrpSpPr>
          <p:cNvPr id="980" name="Google Shape;985;p46"/>
          <p:cNvGrpSpPr/>
          <p:nvPr/>
        </p:nvGrpSpPr>
        <p:grpSpPr>
          <a:xfrm>
            <a:off x="3498266" y="-73079"/>
            <a:ext cx="5645785" cy="5227664"/>
            <a:chOff x="0" y="0"/>
            <a:chExt cx="5645783" cy="5227662"/>
          </a:xfrm>
        </p:grpSpPr>
        <p:sp>
          <p:nvSpPr>
            <p:cNvPr id="972" name="Google Shape;986;p46"/>
            <p:cNvSpPr/>
            <p:nvPr/>
          </p:nvSpPr>
          <p:spPr>
            <a:xfrm rot="16200000">
              <a:off x="4692382" y="4269202"/>
              <a:ext cx="953402" cy="9534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6C30F"/>
            </a:solidFill>
            <a:ln w="12700" cap="flat">
              <a:noFill/>
              <a:miter lim="400000"/>
            </a:ln>
            <a:effectLst/>
          </p:spPr>
          <p:txBody>
            <a:bodyPr wrap="square" lIns="45719" tIns="45719" rIns="45719" bIns="45719" numCol="1" anchor="ctr">
              <a:noAutofit/>
            </a:bodyPr>
            <a:lstStyle/>
            <a:p>
              <a:pPr>
                <a:defRPr>
                  <a:solidFill>
                    <a:srgbClr val="A1DAE4"/>
                  </a:solidFill>
                </a:defRPr>
              </a:pPr>
            </a:p>
          </p:txBody>
        </p:sp>
        <p:grpSp>
          <p:nvGrpSpPr>
            <p:cNvPr id="975" name="Google Shape;987;p46"/>
            <p:cNvGrpSpPr/>
            <p:nvPr/>
          </p:nvGrpSpPr>
          <p:grpSpPr>
            <a:xfrm>
              <a:off x="1590414" y="4323456"/>
              <a:ext cx="890769" cy="904207"/>
              <a:chOff x="0" y="0"/>
              <a:chExt cx="890768" cy="904205"/>
            </a:xfrm>
          </p:grpSpPr>
          <p:sp>
            <p:nvSpPr>
              <p:cNvPr id="973" name="Google Shape;988;p46"/>
              <p:cNvSpPr/>
              <p:nvPr/>
            </p:nvSpPr>
            <p:spPr>
              <a:xfrm flipH="1" flipV="1">
                <a:off x="155468" y="168905"/>
                <a:ext cx="735301" cy="735301"/>
              </a:xfrm>
              <a:prstGeom prst="line">
                <a:avLst/>
              </a:prstGeom>
              <a:noFill/>
              <a:ln w="38100" cap="flat">
                <a:solidFill>
                  <a:srgbClr val="43B6CA"/>
                </a:solidFill>
                <a:prstDash val="solid"/>
                <a:round/>
              </a:ln>
              <a:effectLst/>
            </p:spPr>
            <p:txBody>
              <a:bodyPr wrap="square" lIns="45719" tIns="45719" rIns="45719" bIns="45719" numCol="1" anchor="t">
                <a:noAutofit/>
              </a:bodyPr>
              <a:lstStyle/>
              <a:p>
                <a:pPr/>
              </a:p>
            </p:txBody>
          </p:sp>
          <p:sp>
            <p:nvSpPr>
              <p:cNvPr id="974" name="Google Shape;989;p46"/>
              <p:cNvSpPr/>
              <p:nvPr/>
            </p:nvSpPr>
            <p:spPr>
              <a:xfrm>
                <a:off x="-1" y="-1"/>
                <a:ext cx="93602" cy="93601"/>
              </a:xfrm>
              <a:prstGeom prst="ellipse">
                <a:avLst/>
              </a:prstGeom>
              <a:solidFill>
                <a:srgbClr val="E33448"/>
              </a:solidFill>
              <a:ln w="12700" cap="flat">
                <a:noFill/>
                <a:miter lim="400000"/>
              </a:ln>
              <a:effectLst/>
            </p:spPr>
            <p:txBody>
              <a:bodyPr wrap="square" lIns="45719" tIns="45719" rIns="45719" bIns="45719" numCol="1" anchor="ctr">
                <a:noAutofit/>
              </a:bodyPr>
              <a:lstStyle/>
              <a:p>
                <a:pPr/>
              </a:p>
            </p:txBody>
          </p:sp>
        </p:grpSp>
        <p:grpSp>
          <p:nvGrpSpPr>
            <p:cNvPr id="979" name="Google Shape;990;p46"/>
            <p:cNvGrpSpPr/>
            <p:nvPr/>
          </p:nvGrpSpPr>
          <p:grpSpPr>
            <a:xfrm>
              <a:off x="-1" y="-1"/>
              <a:ext cx="873931" cy="568862"/>
              <a:chOff x="0" y="0"/>
              <a:chExt cx="873929" cy="568860"/>
            </a:xfrm>
          </p:grpSpPr>
          <p:sp>
            <p:nvSpPr>
              <p:cNvPr id="976" name="Google Shape;991;p46"/>
              <p:cNvSpPr/>
              <p:nvPr/>
            </p:nvSpPr>
            <p:spPr>
              <a:xfrm flipH="1" flipV="1">
                <a:off x="-1" y="-1"/>
                <a:ext cx="426301" cy="426301"/>
              </a:xfrm>
              <a:prstGeom prst="line">
                <a:avLst/>
              </a:prstGeom>
              <a:noFill/>
              <a:ln w="38100" cap="flat">
                <a:solidFill>
                  <a:srgbClr val="000000"/>
                </a:solidFill>
                <a:prstDash val="solid"/>
                <a:round/>
              </a:ln>
              <a:effectLst/>
            </p:spPr>
            <p:txBody>
              <a:bodyPr wrap="square" lIns="45719" tIns="45719" rIns="45719" bIns="45719" numCol="1" anchor="t">
                <a:noAutofit/>
              </a:bodyPr>
              <a:lstStyle/>
              <a:p>
                <a:pPr/>
              </a:p>
            </p:txBody>
          </p:sp>
          <p:sp>
            <p:nvSpPr>
              <p:cNvPr id="977" name="Google Shape;992;p46"/>
              <p:cNvSpPr/>
              <p:nvPr/>
            </p:nvSpPr>
            <p:spPr>
              <a:xfrm flipH="1" flipV="1">
                <a:off x="345929" y="40860"/>
                <a:ext cx="528001" cy="528001"/>
              </a:xfrm>
              <a:prstGeom prst="line">
                <a:avLst/>
              </a:prstGeom>
              <a:noFill/>
              <a:ln w="38100" cap="flat">
                <a:solidFill>
                  <a:srgbClr val="E33448"/>
                </a:solidFill>
                <a:prstDash val="solid"/>
                <a:round/>
              </a:ln>
              <a:effectLst/>
            </p:spPr>
            <p:txBody>
              <a:bodyPr wrap="square" lIns="45719" tIns="45719" rIns="45719" bIns="45719" numCol="1" anchor="t">
                <a:noAutofit/>
              </a:bodyPr>
              <a:lstStyle/>
              <a:p>
                <a:pPr/>
              </a:p>
            </p:txBody>
          </p:sp>
          <p:sp>
            <p:nvSpPr>
              <p:cNvPr id="978" name="Google Shape;993;p46"/>
              <p:cNvSpPr/>
              <p:nvPr/>
            </p:nvSpPr>
            <p:spPr>
              <a:xfrm>
                <a:off x="505383" y="498351"/>
                <a:ext cx="70501" cy="70501"/>
              </a:xfrm>
              <a:prstGeom prst="ellipse">
                <a:avLst/>
              </a:prstGeom>
              <a:solidFill>
                <a:srgbClr val="43B6CA"/>
              </a:solidFill>
              <a:ln w="12700" cap="flat">
                <a:noFill/>
                <a:miter lim="400000"/>
              </a:ln>
              <a:effectLst/>
            </p:spPr>
            <p:txBody>
              <a:bodyPr wrap="square" lIns="45719" tIns="45719" rIns="45719" bIns="45719" numCol="1" anchor="ctr">
                <a:noAutofit/>
              </a:bodyPr>
              <a:lstStyle/>
              <a:p>
                <a:pPr/>
              </a:p>
            </p:txBody>
          </p:sp>
        </p:grpSp>
      </p:grpSp>
      <p:sp>
        <p:nvSpPr>
          <p:cNvPr id="981" name="Google Shape;994;p46"/>
          <p:cNvSpPr txBox="1"/>
          <p:nvPr/>
        </p:nvSpPr>
        <p:spPr>
          <a:xfrm>
            <a:off x="6233974" y="1205574"/>
            <a:ext cx="2223602" cy="1071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2800">
                <a:latin typeface="Lexend ExtraBold"/>
                <a:ea typeface="Lexend ExtraBold"/>
                <a:cs typeface="Lexend ExtraBold"/>
                <a:sym typeface="Lexend ExtraBold"/>
              </a:defRPr>
            </a:pPr>
            <a:r>
              <a:t>FACTS </a:t>
            </a:r>
            <a:r>
              <a:rPr>
                <a:solidFill>
                  <a:srgbClr val="FFFFFF"/>
                </a:solidFill>
              </a:rPr>
              <a:t>&amp;</a:t>
            </a:r>
            <a:endParaRPr>
              <a:solidFill>
                <a:srgbClr val="FFFFFF"/>
              </a:solidFill>
            </a:endParaRPr>
          </a:p>
          <a:p>
            <a:pPr>
              <a:defRPr sz="2800">
                <a:latin typeface="Lexend ExtraBold"/>
                <a:ea typeface="Lexend ExtraBold"/>
                <a:cs typeface="Lexend ExtraBold"/>
                <a:sym typeface="Lexend ExtraBold"/>
              </a:defRPr>
            </a:pPr>
            <a:r>
              <a:t>NUMBERS</a:t>
            </a:r>
            <a:r>
              <a:rPr>
                <a:solidFill>
                  <a:srgbClr val="FFFFFF"/>
                </a:solidFill>
              </a:rPr>
              <a:t>!</a:t>
            </a:r>
          </a:p>
        </p:txBody>
      </p:sp>
      <p:pic>
        <p:nvPicPr>
          <p:cNvPr id="982" name="Google Shape;995;p46" descr="Google Shape;995;p46"/>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sp>
        <p:nvSpPr>
          <p:cNvPr id="983" name="Google Shape;996;p46"/>
          <p:cNvSpPr txBox="1"/>
          <p:nvPr/>
        </p:nvSpPr>
        <p:spPr>
          <a:xfrm>
            <a:off x="6233974" y="2252274"/>
            <a:ext cx="2284801" cy="186687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nSpc>
                <a:spcPct val="115000"/>
              </a:lnSpc>
              <a:defRPr sz="1000">
                <a:latin typeface="Lexend Light"/>
                <a:ea typeface="Lexend Light"/>
                <a:cs typeface="Lexend Light"/>
                <a:sym typeface="Lexend Light"/>
              </a:defRPr>
            </a:pPr>
            <a:r>
              <a:t>Our content </a:t>
            </a:r>
            <a:r>
              <a:rPr>
                <a:latin typeface="Lexend Bold"/>
                <a:ea typeface="Lexend Bold"/>
                <a:cs typeface="Lexend Bold"/>
                <a:sym typeface="Lexend Bold"/>
              </a:rPr>
              <a:t>has reached a staggering 60 million individuals</a:t>
            </a:r>
            <a:r>
              <a:t> across digital media, national TV, and cinemas in Mexico, Asia, and other markets around the globe. Chances are high that you've already experienced our creations, even if you're not consciously aware of it.</a:t>
            </a:r>
          </a:p>
        </p:txBody>
      </p:sp>
      <p:grpSp>
        <p:nvGrpSpPr>
          <p:cNvPr id="993" name="Google Shape;997;p46"/>
          <p:cNvGrpSpPr/>
          <p:nvPr/>
        </p:nvGrpSpPr>
        <p:grpSpPr>
          <a:xfrm>
            <a:off x="993977" y="1983077"/>
            <a:ext cx="70201" cy="1786929"/>
            <a:chOff x="0" y="0"/>
            <a:chExt cx="70199" cy="1786927"/>
          </a:xfrm>
        </p:grpSpPr>
        <p:sp>
          <p:nvSpPr>
            <p:cNvPr id="984" name="Google Shape;998;p46"/>
            <p:cNvSpPr/>
            <p:nvPr/>
          </p:nvSpPr>
          <p:spPr>
            <a:xfrm>
              <a:off x="0" y="869685"/>
              <a:ext cx="70200"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985" name="Google Shape;999;p46"/>
            <p:cNvSpPr/>
            <p:nvPr/>
          </p:nvSpPr>
          <p:spPr>
            <a:xfrm>
              <a:off x="0" y="1081448"/>
              <a:ext cx="70200"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986" name="Google Shape;1000;p46"/>
            <p:cNvSpPr/>
            <p:nvPr/>
          </p:nvSpPr>
          <p:spPr>
            <a:xfrm>
              <a:off x="0" y="657923"/>
              <a:ext cx="70200"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987" name="Google Shape;1001;p46"/>
            <p:cNvSpPr/>
            <p:nvPr/>
          </p:nvSpPr>
          <p:spPr>
            <a:xfrm>
              <a:off x="0" y="0"/>
              <a:ext cx="70200"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988" name="Google Shape;1002;p46"/>
            <p:cNvSpPr/>
            <p:nvPr/>
          </p:nvSpPr>
          <p:spPr>
            <a:xfrm>
              <a:off x="0" y="217421"/>
              <a:ext cx="70200"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989" name="Google Shape;1003;p46"/>
            <p:cNvSpPr/>
            <p:nvPr/>
          </p:nvSpPr>
          <p:spPr>
            <a:xfrm>
              <a:off x="0" y="446161"/>
              <a:ext cx="70200"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990" name="Google Shape;1004;p46"/>
            <p:cNvSpPr/>
            <p:nvPr/>
          </p:nvSpPr>
          <p:spPr>
            <a:xfrm>
              <a:off x="0" y="1293210"/>
              <a:ext cx="70200"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991" name="Google Shape;1005;p46"/>
            <p:cNvSpPr/>
            <p:nvPr/>
          </p:nvSpPr>
          <p:spPr>
            <a:xfrm>
              <a:off x="0" y="1504973"/>
              <a:ext cx="70200"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992" name="Google Shape;1006;p46"/>
            <p:cNvSpPr/>
            <p:nvPr/>
          </p:nvSpPr>
          <p:spPr>
            <a:xfrm>
              <a:off x="0" y="1716735"/>
              <a:ext cx="70200" cy="7019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grpSp>
      <p:sp>
        <p:nvSpPr>
          <p:cNvPr id="994" name="Google Shape;1007;p46"/>
          <p:cNvSpPr txBox="1"/>
          <p:nvPr/>
        </p:nvSpPr>
        <p:spPr>
          <a:xfrm>
            <a:off x="3158850" y="3174150"/>
            <a:ext cx="1500001" cy="11607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nSpc>
                <a:spcPct val="150000"/>
              </a:lnSpc>
              <a:defRPr sz="900">
                <a:latin typeface="Lexend Light"/>
                <a:ea typeface="Lexend Light"/>
                <a:cs typeface="Lexend Light"/>
                <a:sym typeface="Lexend Light"/>
              </a:defRPr>
            </a:pPr>
            <a:r>
              <a:t>Storytelling</a:t>
            </a:r>
          </a:p>
          <a:p>
            <a:pPr>
              <a:lnSpc>
                <a:spcPct val="150000"/>
              </a:lnSpc>
              <a:defRPr sz="900">
                <a:latin typeface="Lexend Light"/>
                <a:ea typeface="Lexend Light"/>
                <a:cs typeface="Lexend Light"/>
                <a:sym typeface="Lexend Light"/>
              </a:defRPr>
            </a:pPr>
            <a:r>
              <a:t>Rotoscoping</a:t>
            </a:r>
          </a:p>
          <a:p>
            <a:pPr>
              <a:lnSpc>
                <a:spcPct val="150000"/>
              </a:lnSpc>
              <a:defRPr sz="900">
                <a:latin typeface="Lexend Light"/>
                <a:ea typeface="Lexend Light"/>
                <a:cs typeface="Lexend Light"/>
                <a:sym typeface="Lexend Light"/>
              </a:defRPr>
            </a:pPr>
            <a:r>
              <a:t>Green Screen</a:t>
            </a:r>
          </a:p>
          <a:p>
            <a:pPr>
              <a:lnSpc>
                <a:spcPct val="150000"/>
              </a:lnSpc>
              <a:defRPr sz="900">
                <a:latin typeface="Lexend Light"/>
                <a:ea typeface="Lexend Light"/>
                <a:cs typeface="Lexend Light"/>
                <a:sym typeface="Lexend Light"/>
              </a:defRPr>
            </a:pPr>
            <a:r>
              <a:t>Animated Logos</a:t>
            </a:r>
          </a:p>
          <a:p>
            <a:pPr>
              <a:lnSpc>
                <a:spcPct val="150000"/>
              </a:lnSpc>
              <a:defRPr sz="900">
                <a:latin typeface="Lexend Light"/>
                <a:ea typeface="Lexend Light"/>
                <a:cs typeface="Lexend Light"/>
                <a:sym typeface="Lexend Light"/>
              </a:defRPr>
            </a:pPr>
            <a:r>
              <a:t>Character Animation</a:t>
            </a:r>
          </a:p>
        </p:txBody>
      </p:sp>
      <p:grpSp>
        <p:nvGrpSpPr>
          <p:cNvPr id="1000" name="Google Shape;1008;p46"/>
          <p:cNvGrpSpPr/>
          <p:nvPr/>
        </p:nvGrpSpPr>
        <p:grpSpPr>
          <a:xfrm>
            <a:off x="3088652" y="3297989"/>
            <a:ext cx="70201" cy="910476"/>
            <a:chOff x="0" y="0"/>
            <a:chExt cx="70200" cy="910475"/>
          </a:xfrm>
        </p:grpSpPr>
        <p:sp>
          <p:nvSpPr>
            <p:cNvPr id="995" name="Google Shape;1009;p46"/>
            <p:cNvSpPr/>
            <p:nvPr/>
          </p:nvSpPr>
          <p:spPr>
            <a:xfrm>
              <a:off x="-1" y="840275"/>
              <a:ext cx="70202" cy="70201"/>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996" name="Google Shape;1010;p46"/>
            <p:cNvSpPr/>
            <p:nvPr/>
          </p:nvSpPr>
          <p:spPr>
            <a:xfrm>
              <a:off x="-1" y="642763"/>
              <a:ext cx="70202" cy="70201"/>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997" name="Google Shape;1011;p46"/>
            <p:cNvSpPr/>
            <p:nvPr/>
          </p:nvSpPr>
          <p:spPr>
            <a:xfrm>
              <a:off x="-1" y="445250"/>
              <a:ext cx="70202" cy="70201"/>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998" name="Google Shape;1012;p46"/>
            <p:cNvSpPr/>
            <p:nvPr/>
          </p:nvSpPr>
          <p:spPr>
            <a:xfrm>
              <a:off x="-1" y="222625"/>
              <a:ext cx="70202" cy="70201"/>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999" name="Google Shape;1013;p46"/>
            <p:cNvSpPr/>
            <p:nvPr/>
          </p:nvSpPr>
          <p:spPr>
            <a:xfrm>
              <a:off x="-1" y="0"/>
              <a:ext cx="70202" cy="70201"/>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grpSp>
      <p:pic>
        <p:nvPicPr>
          <p:cNvPr id="1001" name="Google Shape;1014;p46" descr="Google Shape;1014;p46"/>
          <p:cNvPicPr>
            <a:picLocks noChangeAspect="1"/>
          </p:cNvPicPr>
          <p:nvPr/>
        </p:nvPicPr>
        <p:blipFill>
          <a:blip r:embed="rId3">
            <a:extLst/>
          </a:blip>
          <a:stretch>
            <a:fillRect/>
          </a:stretch>
        </p:blipFill>
        <p:spPr>
          <a:xfrm>
            <a:off x="4163950" y="404574"/>
            <a:ext cx="2019351" cy="2247502"/>
          </a:xfrm>
          <a:prstGeom prst="rect">
            <a:avLst/>
          </a:prstGeom>
          <a:ln w="12700">
            <a:miter lim="400000"/>
          </a:ln>
        </p:spPr>
      </p:pic>
      <p:sp>
        <p:nvSpPr>
          <p:cNvPr id="1002" name="Google Shape;1015;p46"/>
          <p:cNvSpPr/>
          <p:nvPr/>
        </p:nvSpPr>
        <p:spPr>
          <a:xfrm>
            <a:off x="993977" y="3911727"/>
            <a:ext cx="70201" cy="70193"/>
          </a:xfrm>
          <a:prstGeom prst="ellipse">
            <a:avLst/>
          </a:prstGeom>
          <a:solidFill>
            <a:srgbClr val="000000"/>
          </a:solidFill>
          <a:ln w="12700">
            <a:miter lim="400000"/>
          </a:ln>
        </p:spPr>
        <p:txBody>
          <a:bodyPr lIns="45719" rIns="45719" anchor="ctr"/>
          <a:lstStyle/>
          <a:p>
            <a:pPr/>
          </a:p>
        </p:txBody>
      </p:sp>
      <p:sp>
        <p:nvSpPr>
          <p:cNvPr id="1003" name="Google Shape;1016;p46"/>
          <p:cNvSpPr/>
          <p:nvPr/>
        </p:nvSpPr>
        <p:spPr>
          <a:xfrm>
            <a:off x="993977" y="4129149"/>
            <a:ext cx="70201" cy="70193"/>
          </a:xfrm>
          <a:prstGeom prst="ellipse">
            <a:avLst/>
          </a:prstGeom>
          <a:solidFill>
            <a:srgbClr val="000000"/>
          </a:solidFill>
          <a:ln w="12700">
            <a:miter lim="400000"/>
          </a:ln>
        </p:spPr>
        <p:txBody>
          <a:bodyPr lIns="45719" rIns="45719" anchor="ctr"/>
          <a:lstStyle/>
          <a:p>
            <a:pPr/>
          </a:p>
        </p:txBody>
      </p:sp>
      <p:pic>
        <p:nvPicPr>
          <p:cNvPr id="1004" name="Google Shape;1017;p46" descr="Google Shape;1017;p46"/>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sp>
        <p:nvSpPr>
          <p:cNvPr id="1005" name="Google Shape;1018;p46">
            <a:hlinkClick r:id="rId4" invalidUrl="" action="ppaction://hlinksldjump" tgtFrame="" tooltip="" history="1" highlightClick="0" endSnd="0"/>
          </p:cNvPr>
          <p:cNvSpPr txBox="1"/>
          <p:nvPr/>
        </p:nvSpPr>
        <p:spPr>
          <a:xfrm>
            <a:off x="7804200" y="4612825"/>
            <a:ext cx="649501" cy="33068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1100" u="sng">
                <a:solidFill>
                  <a:schemeClr val="accent5"/>
                </a:solidFill>
                <a:uFill>
                  <a:solidFill>
                    <a:schemeClr val="accent5"/>
                  </a:solidFill>
                </a:uFill>
                <a:hlinkClick r:id="rId4" invalidUrl="" action="ppaction://hlinksldjump" tgtFrame="" tooltip="" history="1" highlightClick="0" endSnd="0"/>
              </a:defRPr>
            </a:lvl1pPr>
          </a:lstStyle>
          <a:p>
            <a:pPr>
              <a:defRPr>
                <a:uFillTx/>
              </a:defRPr>
            </a:pPr>
            <a:r>
              <a:rPr>
                <a:uFill>
                  <a:solidFill>
                    <a:schemeClr val="accent5"/>
                  </a:solidFill>
                </a:uFill>
                <a:hlinkClick r:id="rId4" invalidUrl="" action="ppaction://hlinksldjump" tgtFrame="" tooltip="" history="1" highlightClick="0" endSnd="0"/>
              </a:rPr>
              <a:t>MENU</a:t>
            </a:r>
          </a:p>
        </p:txBody>
      </p:sp>
      <p:pic>
        <p:nvPicPr>
          <p:cNvPr id="1006" name="Google Shape;1019;p46" descr="Google Shape;1019;p46"/>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grpSp>
        <p:nvGrpSpPr>
          <p:cNvPr id="1009" name="Google Shape;1020;p46"/>
          <p:cNvGrpSpPr/>
          <p:nvPr/>
        </p:nvGrpSpPr>
        <p:grpSpPr>
          <a:xfrm>
            <a:off x="-49676" y="4665324"/>
            <a:ext cx="3454202" cy="520974"/>
            <a:chOff x="0" y="0"/>
            <a:chExt cx="3454200" cy="520972"/>
          </a:xfrm>
        </p:grpSpPr>
        <p:pic>
          <p:nvPicPr>
            <p:cNvPr id="1007" name="Google Shape;1021;p46" descr="Google Shape;1021;p46"/>
            <p:cNvPicPr>
              <a:picLocks noChangeAspect="1"/>
            </p:cNvPicPr>
            <p:nvPr/>
          </p:nvPicPr>
          <p:blipFill>
            <a:blip r:embed="rId2">
              <a:extLst/>
            </a:blip>
            <a:stretch>
              <a:fillRect/>
            </a:stretch>
          </p:blipFill>
          <p:spPr>
            <a:xfrm>
              <a:off x="520974" y="0"/>
              <a:ext cx="211476" cy="211476"/>
            </a:xfrm>
            <a:prstGeom prst="rect">
              <a:avLst/>
            </a:prstGeom>
            <a:ln w="12700" cap="flat">
              <a:noFill/>
              <a:miter lim="400000"/>
            </a:ln>
            <a:effectLst/>
          </p:spPr>
        </p:pic>
        <p:sp>
          <p:nvSpPr>
            <p:cNvPr id="1008" name="Google Shape;1022;p46"/>
            <p:cNvSpPr txBox="1"/>
            <p:nvPr/>
          </p:nvSpPr>
          <p:spPr>
            <a:xfrm>
              <a:off x="0" y="263999"/>
              <a:ext cx="3454201" cy="2569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500">
                  <a:solidFill>
                    <a:srgbClr val="D9D9D9"/>
                  </a:solidFill>
                </a:defRPr>
              </a:lvl1pPr>
            </a:lstStyle>
            <a:p>
              <a:pPr/>
              <a:r>
                <a:t>Copyright © 2023 Figment S.A. de C.V. All rights reserved.</a:t>
              </a:r>
            </a:p>
          </p:txBody>
        </p:sp>
      </p:grpSp>
      <p:pic>
        <p:nvPicPr>
          <p:cNvPr id="1010" name="Google Shape;1023;p46" descr="Google Shape;1023;p46"/>
          <p:cNvPicPr>
            <a:picLocks noChangeAspect="1"/>
          </p:cNvPicPr>
          <p:nvPr/>
        </p:nvPicPr>
        <p:blipFill>
          <a:blip r:embed="rId5">
            <a:extLst/>
          </a:blip>
          <a:stretch>
            <a:fillRect/>
          </a:stretch>
        </p:blipFill>
        <p:spPr>
          <a:xfrm>
            <a:off x="983174" y="568075"/>
            <a:ext cx="1654021" cy="1221901"/>
          </a:xfrm>
          <a:prstGeom prst="rect">
            <a:avLst/>
          </a:prstGeom>
          <a:ln w="12700">
            <a:miter lim="400000"/>
          </a:ln>
        </p:spPr>
      </p:pic>
      <p:sp>
        <p:nvSpPr>
          <p:cNvPr id="1011" name="Google Shape;1024;p46"/>
          <p:cNvSpPr txBox="1"/>
          <p:nvPr/>
        </p:nvSpPr>
        <p:spPr>
          <a:xfrm>
            <a:off x="1866625" y="1266725"/>
            <a:ext cx="1698301" cy="538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100">
                <a:latin typeface="Lexend ExtraBold"/>
                <a:ea typeface="Lexend ExtraBold"/>
                <a:cs typeface="Lexend ExtraBold"/>
                <a:sym typeface="Lexend ExtraBold"/>
              </a:defRPr>
            </a:pPr>
            <a:r>
              <a:t>ANIMATION AND</a:t>
            </a:r>
          </a:p>
          <a:p>
            <a:pPr>
              <a:defRPr sz="1100">
                <a:latin typeface="Lexend ExtraBold"/>
                <a:ea typeface="Lexend ExtraBold"/>
                <a:cs typeface="Lexend ExtraBold"/>
                <a:sym typeface="Lexend ExtraBold"/>
              </a:defRPr>
            </a:pPr>
            <a:r>
              <a:t>VISUAL EFFECTS</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13" name="Google Shape;1029;p47" descr="Google Shape;1029;p47"/>
          <p:cNvPicPr>
            <a:picLocks noChangeAspect="1"/>
          </p:cNvPicPr>
          <p:nvPr/>
        </p:nvPicPr>
        <p:blipFill>
          <a:blip r:embed="rId2">
            <a:extLst/>
          </a:blip>
          <a:stretch>
            <a:fillRect/>
          </a:stretch>
        </p:blipFill>
        <p:spPr>
          <a:xfrm>
            <a:off x="5184499" y="1173312"/>
            <a:ext cx="2149363" cy="2149390"/>
          </a:xfrm>
          <a:prstGeom prst="rect">
            <a:avLst/>
          </a:prstGeom>
          <a:ln w="12700">
            <a:miter lim="400000"/>
          </a:ln>
        </p:spPr>
      </p:pic>
      <p:sp>
        <p:nvSpPr>
          <p:cNvPr id="1014" name="Google Shape;1030;p47"/>
          <p:cNvSpPr/>
          <p:nvPr/>
        </p:nvSpPr>
        <p:spPr>
          <a:xfrm rot="5400000">
            <a:off x="-51" y="0"/>
            <a:ext cx="859201" cy="859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6C30F"/>
          </a:solidFill>
          <a:ln w="12700">
            <a:miter lim="400000"/>
          </a:ln>
        </p:spPr>
        <p:txBody>
          <a:bodyPr lIns="45719" rIns="45719" anchor="ctr"/>
          <a:lstStyle/>
          <a:p>
            <a:pPr/>
          </a:p>
        </p:txBody>
      </p:sp>
      <p:sp>
        <p:nvSpPr>
          <p:cNvPr id="1015" name="Google Shape;1031;p47"/>
          <p:cNvSpPr/>
          <p:nvPr/>
        </p:nvSpPr>
        <p:spPr>
          <a:xfrm rot="16200000">
            <a:off x="8190649" y="4196124"/>
            <a:ext cx="953401" cy="953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6C30F"/>
          </a:solidFill>
          <a:ln w="12700">
            <a:miter lim="400000"/>
          </a:ln>
        </p:spPr>
        <p:txBody>
          <a:bodyPr lIns="45719" rIns="45719" anchor="ctr"/>
          <a:lstStyle/>
          <a:p>
            <a:pPr/>
          </a:p>
        </p:txBody>
      </p:sp>
      <p:pic>
        <p:nvPicPr>
          <p:cNvPr id="1016" name="Google Shape;1032;p47" descr="Google Shape;1032;p47"/>
          <p:cNvPicPr>
            <a:picLocks noChangeAspect="1"/>
          </p:cNvPicPr>
          <p:nvPr/>
        </p:nvPicPr>
        <p:blipFill>
          <a:blip r:embed="rId3">
            <a:extLst/>
          </a:blip>
          <a:srcRect l="0" t="0" r="15367" b="0"/>
          <a:stretch>
            <a:fillRect/>
          </a:stretch>
        </p:blipFill>
        <p:spPr>
          <a:xfrm>
            <a:off x="8125449" y="1476724"/>
            <a:ext cx="1018601" cy="1392451"/>
          </a:xfrm>
          <a:prstGeom prst="rect">
            <a:avLst/>
          </a:prstGeom>
          <a:ln w="12700">
            <a:miter lim="400000"/>
          </a:ln>
        </p:spPr>
      </p:pic>
      <p:grpSp>
        <p:nvGrpSpPr>
          <p:cNvPr id="1020" name="Google Shape;1033;p47"/>
          <p:cNvGrpSpPr/>
          <p:nvPr/>
        </p:nvGrpSpPr>
        <p:grpSpPr>
          <a:xfrm>
            <a:off x="4856100" y="4689283"/>
            <a:ext cx="615639" cy="499642"/>
            <a:chOff x="0" y="0"/>
            <a:chExt cx="615638" cy="499641"/>
          </a:xfrm>
        </p:grpSpPr>
        <p:sp>
          <p:nvSpPr>
            <p:cNvPr id="1017" name="Google Shape;1034;p47"/>
            <p:cNvSpPr/>
            <p:nvPr/>
          </p:nvSpPr>
          <p:spPr>
            <a:xfrm flipV="1">
              <a:off x="0" y="-1"/>
              <a:ext cx="465301" cy="465301"/>
            </a:xfrm>
            <a:prstGeom prst="line">
              <a:avLst/>
            </a:prstGeom>
            <a:noFill/>
            <a:ln w="38100" cap="flat">
              <a:solidFill>
                <a:srgbClr val="F6C30F"/>
              </a:solidFill>
              <a:prstDash val="solid"/>
              <a:round/>
            </a:ln>
            <a:effectLst/>
          </p:spPr>
          <p:txBody>
            <a:bodyPr wrap="square" lIns="45719" tIns="45719" rIns="45719" bIns="45719" numCol="1" anchor="t">
              <a:noAutofit/>
            </a:bodyPr>
            <a:lstStyle/>
            <a:p>
              <a:pPr/>
            </a:p>
          </p:txBody>
        </p:sp>
        <p:sp>
          <p:nvSpPr>
            <p:cNvPr id="1018" name="Google Shape;1035;p47"/>
            <p:cNvSpPr/>
            <p:nvPr/>
          </p:nvSpPr>
          <p:spPr>
            <a:xfrm flipV="1">
              <a:off x="199680" y="196641"/>
              <a:ext cx="303001" cy="303001"/>
            </a:xfrm>
            <a:prstGeom prst="line">
              <a:avLst/>
            </a:prstGeom>
            <a:noFill/>
            <a:ln w="38100" cap="flat">
              <a:solidFill>
                <a:srgbClr val="43B6CA"/>
              </a:solidFill>
              <a:prstDash val="solid"/>
              <a:round/>
            </a:ln>
            <a:effectLst/>
          </p:spPr>
          <p:txBody>
            <a:bodyPr wrap="square" lIns="45719" tIns="45719" rIns="45719" bIns="45719" numCol="1" anchor="t">
              <a:noAutofit/>
            </a:bodyPr>
            <a:lstStyle/>
            <a:p>
              <a:pPr/>
            </a:p>
          </p:txBody>
        </p:sp>
        <p:sp>
          <p:nvSpPr>
            <p:cNvPr id="1019" name="Google Shape;1036;p47"/>
            <p:cNvSpPr/>
            <p:nvPr/>
          </p:nvSpPr>
          <p:spPr>
            <a:xfrm>
              <a:off x="555038" y="75534"/>
              <a:ext cx="60601" cy="60601"/>
            </a:xfrm>
            <a:prstGeom prst="ellipse">
              <a:avLst/>
            </a:prstGeom>
            <a:solidFill>
              <a:srgbClr val="E33448"/>
            </a:solidFill>
            <a:ln w="12700" cap="flat">
              <a:noFill/>
              <a:miter lim="400000"/>
            </a:ln>
            <a:effectLst/>
          </p:spPr>
          <p:txBody>
            <a:bodyPr wrap="square" lIns="45719" tIns="45719" rIns="45719" bIns="45719" numCol="1" anchor="ctr">
              <a:noAutofit/>
            </a:bodyPr>
            <a:lstStyle/>
            <a:p>
              <a:pPr/>
            </a:p>
          </p:txBody>
        </p:sp>
      </p:grpSp>
      <p:grpSp>
        <p:nvGrpSpPr>
          <p:cNvPr id="1024" name="Google Shape;1037;p47"/>
          <p:cNvGrpSpPr/>
          <p:nvPr/>
        </p:nvGrpSpPr>
        <p:grpSpPr>
          <a:xfrm>
            <a:off x="3976175" y="-203383"/>
            <a:ext cx="859320" cy="873931"/>
            <a:chOff x="0" y="0"/>
            <a:chExt cx="859319" cy="873930"/>
          </a:xfrm>
        </p:grpSpPr>
        <p:sp>
          <p:nvSpPr>
            <p:cNvPr id="1021" name="Google Shape;1038;p47"/>
            <p:cNvSpPr/>
            <p:nvPr/>
          </p:nvSpPr>
          <p:spPr>
            <a:xfrm flipV="1">
              <a:off x="172681" y="-1"/>
              <a:ext cx="426301" cy="426301"/>
            </a:xfrm>
            <a:prstGeom prst="line">
              <a:avLst/>
            </a:prstGeom>
            <a:noFill/>
            <a:ln w="38100" cap="flat">
              <a:solidFill>
                <a:srgbClr val="000000"/>
              </a:solidFill>
              <a:prstDash val="solid"/>
              <a:round/>
            </a:ln>
            <a:effectLst/>
          </p:spPr>
          <p:txBody>
            <a:bodyPr wrap="square" lIns="45719" tIns="45719" rIns="45719" bIns="45719" numCol="1" anchor="t">
              <a:noAutofit/>
            </a:bodyPr>
            <a:lstStyle/>
            <a:p>
              <a:pPr/>
            </a:p>
          </p:txBody>
        </p:sp>
        <p:sp>
          <p:nvSpPr>
            <p:cNvPr id="1022" name="Google Shape;1039;p47"/>
            <p:cNvSpPr/>
            <p:nvPr/>
          </p:nvSpPr>
          <p:spPr>
            <a:xfrm flipV="1">
              <a:off x="30120" y="44730"/>
              <a:ext cx="829200" cy="829200"/>
            </a:xfrm>
            <a:prstGeom prst="line">
              <a:avLst/>
            </a:prstGeom>
            <a:noFill/>
            <a:ln w="38100" cap="flat">
              <a:solidFill>
                <a:srgbClr val="E33448"/>
              </a:solidFill>
              <a:prstDash val="solid"/>
              <a:round/>
            </a:ln>
            <a:effectLst/>
          </p:spPr>
          <p:txBody>
            <a:bodyPr wrap="square" lIns="45719" tIns="45719" rIns="45719" bIns="45719" numCol="1" anchor="t">
              <a:noAutofit/>
            </a:bodyPr>
            <a:lstStyle/>
            <a:p>
              <a:pPr/>
            </a:p>
          </p:txBody>
        </p:sp>
        <p:sp>
          <p:nvSpPr>
            <p:cNvPr id="1023" name="Google Shape;1040;p47"/>
            <p:cNvSpPr/>
            <p:nvPr/>
          </p:nvSpPr>
          <p:spPr>
            <a:xfrm>
              <a:off x="0" y="520530"/>
              <a:ext cx="70501" cy="70501"/>
            </a:xfrm>
            <a:prstGeom prst="ellipse">
              <a:avLst/>
            </a:prstGeom>
            <a:solidFill>
              <a:srgbClr val="43B6CA"/>
            </a:solidFill>
            <a:ln w="12700" cap="flat">
              <a:noFill/>
              <a:miter lim="400000"/>
            </a:ln>
            <a:effectLst/>
          </p:spPr>
          <p:txBody>
            <a:bodyPr wrap="square" lIns="45719" tIns="45719" rIns="45719" bIns="45719" numCol="1" anchor="ctr">
              <a:noAutofit/>
            </a:bodyPr>
            <a:lstStyle/>
            <a:p>
              <a:pPr/>
            </a:p>
          </p:txBody>
        </p:sp>
      </p:grpSp>
      <p:sp>
        <p:nvSpPr>
          <p:cNvPr id="1025" name="Google Shape;1041;p47"/>
          <p:cNvSpPr/>
          <p:nvPr/>
        </p:nvSpPr>
        <p:spPr>
          <a:xfrm flipV="1">
            <a:off x="-266951" y="1856530"/>
            <a:ext cx="615601" cy="615601"/>
          </a:xfrm>
          <a:prstGeom prst="line">
            <a:avLst/>
          </a:prstGeom>
          <a:ln w="38100">
            <a:solidFill>
              <a:srgbClr val="F6C30F"/>
            </a:solidFill>
          </a:ln>
        </p:spPr>
        <p:txBody>
          <a:bodyPr lIns="45719" rIns="45719"/>
          <a:lstStyle/>
          <a:p>
            <a:pPr/>
          </a:p>
        </p:txBody>
      </p:sp>
      <p:pic>
        <p:nvPicPr>
          <p:cNvPr id="1026" name="Google Shape;1042;p47" descr="Google Shape;1042;p47"/>
          <p:cNvPicPr>
            <a:picLocks noChangeAspect="1"/>
          </p:cNvPicPr>
          <p:nvPr/>
        </p:nvPicPr>
        <p:blipFill>
          <a:blip r:embed="rId4">
            <a:extLst/>
          </a:blip>
          <a:stretch>
            <a:fillRect/>
          </a:stretch>
        </p:blipFill>
        <p:spPr>
          <a:xfrm>
            <a:off x="471300" y="4665324"/>
            <a:ext cx="211476" cy="211476"/>
          </a:xfrm>
          <a:prstGeom prst="rect">
            <a:avLst/>
          </a:prstGeom>
          <a:ln w="12700">
            <a:miter lim="400000"/>
          </a:ln>
        </p:spPr>
      </p:pic>
      <p:sp>
        <p:nvSpPr>
          <p:cNvPr id="1027" name="Google Shape;1043;p47"/>
          <p:cNvSpPr/>
          <p:nvPr/>
        </p:nvSpPr>
        <p:spPr>
          <a:xfrm rot="18900000">
            <a:off x="3901802" y="716677"/>
            <a:ext cx="1501896" cy="1501897"/>
          </a:xfrm>
          <a:prstGeom prst="rect">
            <a:avLst/>
          </a:prstGeom>
          <a:solidFill>
            <a:srgbClr val="EEEEEE"/>
          </a:solidFill>
          <a:ln w="12700">
            <a:miter lim="400000"/>
          </a:ln>
        </p:spPr>
        <p:txBody>
          <a:bodyPr lIns="45719" rIns="45719" anchor="ctr"/>
          <a:lstStyle/>
          <a:p>
            <a:pPr/>
          </a:p>
        </p:txBody>
      </p:sp>
      <p:sp>
        <p:nvSpPr>
          <p:cNvPr id="1028" name="Google Shape;1044;p47"/>
          <p:cNvSpPr/>
          <p:nvPr/>
        </p:nvSpPr>
        <p:spPr>
          <a:xfrm rot="18900000">
            <a:off x="2737076" y="1897003"/>
            <a:ext cx="1501896" cy="1501896"/>
          </a:xfrm>
          <a:prstGeom prst="rect">
            <a:avLst/>
          </a:prstGeom>
          <a:solidFill>
            <a:srgbClr val="EEEEEE"/>
          </a:solidFill>
          <a:ln w="12700">
            <a:miter lim="400000"/>
          </a:ln>
        </p:spPr>
        <p:txBody>
          <a:bodyPr lIns="45719" rIns="45719" anchor="ctr"/>
          <a:lstStyle/>
          <a:p>
            <a:pPr/>
          </a:p>
        </p:txBody>
      </p:sp>
      <p:sp>
        <p:nvSpPr>
          <p:cNvPr id="1029" name="Google Shape;1045;p47"/>
          <p:cNvSpPr/>
          <p:nvPr/>
        </p:nvSpPr>
        <p:spPr>
          <a:xfrm rot="18900000">
            <a:off x="1578252" y="3085452"/>
            <a:ext cx="1501896" cy="1501896"/>
          </a:xfrm>
          <a:prstGeom prst="rect">
            <a:avLst/>
          </a:prstGeom>
          <a:solidFill>
            <a:srgbClr val="EEEEEE"/>
          </a:solidFill>
          <a:ln w="12700">
            <a:miter lim="400000"/>
          </a:ln>
        </p:spPr>
        <p:txBody>
          <a:bodyPr lIns="45719" rIns="45719" anchor="ctr"/>
          <a:lstStyle/>
          <a:p>
            <a:pPr/>
          </a:p>
        </p:txBody>
      </p:sp>
      <p:sp>
        <p:nvSpPr>
          <p:cNvPr id="1030" name="Google Shape;1046;p47"/>
          <p:cNvSpPr/>
          <p:nvPr/>
        </p:nvSpPr>
        <p:spPr>
          <a:xfrm rot="18900000">
            <a:off x="4330551" y="2663689"/>
            <a:ext cx="1501896" cy="1501896"/>
          </a:xfrm>
          <a:prstGeom prst="rect">
            <a:avLst/>
          </a:prstGeom>
          <a:solidFill>
            <a:srgbClr val="EEEEEE"/>
          </a:solidFill>
          <a:ln w="12700">
            <a:miter lim="400000"/>
          </a:ln>
        </p:spPr>
        <p:txBody>
          <a:bodyPr lIns="45719" rIns="45719" anchor="ctr"/>
          <a:lstStyle/>
          <a:p>
            <a:pPr/>
          </a:p>
        </p:txBody>
      </p:sp>
      <p:sp>
        <p:nvSpPr>
          <p:cNvPr id="1031" name="Google Shape;1047;p47"/>
          <p:cNvSpPr/>
          <p:nvPr/>
        </p:nvSpPr>
        <p:spPr>
          <a:xfrm rot="18900000">
            <a:off x="6679876" y="2663702"/>
            <a:ext cx="1501896" cy="1501896"/>
          </a:xfrm>
          <a:prstGeom prst="rect">
            <a:avLst/>
          </a:prstGeom>
          <a:solidFill>
            <a:srgbClr val="EEEEEE"/>
          </a:solidFill>
          <a:ln w="12700">
            <a:miter lim="400000"/>
          </a:ln>
        </p:spPr>
        <p:txBody>
          <a:bodyPr lIns="45719" rIns="45719" anchor="ctr"/>
          <a:lstStyle/>
          <a:p>
            <a:pPr/>
          </a:p>
        </p:txBody>
      </p:sp>
      <p:sp>
        <p:nvSpPr>
          <p:cNvPr id="1032" name="Google Shape;1048;p47"/>
          <p:cNvSpPr txBox="1"/>
          <p:nvPr/>
        </p:nvSpPr>
        <p:spPr>
          <a:xfrm rot="18900000">
            <a:off x="1904678" y="1446709"/>
            <a:ext cx="1565961" cy="7797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900">
                <a:latin typeface="Lexend Bold"/>
                <a:ea typeface="Lexend Bold"/>
                <a:cs typeface="Lexend Bold"/>
                <a:sym typeface="Lexend Bold"/>
              </a:defRPr>
            </a:pPr>
          </a:p>
          <a:p>
            <a:pPr>
              <a:defRPr sz="700">
                <a:latin typeface="Lexend Light"/>
                <a:ea typeface="Lexend Light"/>
                <a:cs typeface="Lexend Light"/>
                <a:sym typeface="Lexend Light"/>
              </a:defRPr>
            </a:pPr>
            <a:r>
              <a:t>Conceived and designed a sequence of cost effective TV commercials to convey Office Max's promotions.</a:t>
            </a:r>
          </a:p>
        </p:txBody>
      </p:sp>
      <p:sp>
        <p:nvSpPr>
          <p:cNvPr id="1033" name="Google Shape;1049;p47"/>
          <p:cNvSpPr txBox="1"/>
          <p:nvPr/>
        </p:nvSpPr>
        <p:spPr>
          <a:xfrm rot="18900000">
            <a:off x="7117227" y="1343751"/>
            <a:ext cx="1158666" cy="665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900">
                <a:latin typeface="Lexend Bold"/>
                <a:ea typeface="Lexend Bold"/>
                <a:cs typeface="Lexend Bold"/>
                <a:sym typeface="Lexend Bold"/>
              </a:defRPr>
            </a:pPr>
          </a:p>
          <a:p>
            <a:pPr>
              <a:defRPr sz="700">
                <a:latin typeface="Lexend Light"/>
                <a:ea typeface="Lexend Light"/>
                <a:cs typeface="Lexend Light"/>
                <a:sym typeface="Lexend Light"/>
              </a:defRPr>
            </a:pPr>
            <a:r>
              <a:t>Developed an eye-catching 3D animated bumper for Coca-Cola.</a:t>
            </a:r>
          </a:p>
        </p:txBody>
      </p:sp>
      <p:sp>
        <p:nvSpPr>
          <p:cNvPr id="1034" name="Google Shape;1050;p47"/>
          <p:cNvSpPr txBox="1"/>
          <p:nvPr/>
        </p:nvSpPr>
        <p:spPr>
          <a:xfrm rot="18900000">
            <a:off x="727761" y="2641159"/>
            <a:ext cx="1575293" cy="7797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900">
                <a:latin typeface="Lexend Bold"/>
                <a:ea typeface="Lexend Bold"/>
                <a:cs typeface="Lexend Bold"/>
                <a:sym typeface="Lexend Bold"/>
              </a:defRPr>
            </a:pPr>
          </a:p>
          <a:p>
            <a:pPr>
              <a:defRPr sz="700">
                <a:latin typeface="Lexend Light"/>
                <a:ea typeface="Lexend Light"/>
                <a:cs typeface="Lexend Light"/>
                <a:sym typeface="Lexend Light"/>
              </a:defRPr>
            </a:pPr>
            <a:r>
              <a:t>Transformed various Ego commercials through skillful animation and editing techniques.</a:t>
            </a:r>
          </a:p>
        </p:txBody>
      </p:sp>
      <p:sp>
        <p:nvSpPr>
          <p:cNvPr id="1035" name="Google Shape;1051;p47"/>
          <p:cNvSpPr txBox="1"/>
          <p:nvPr/>
        </p:nvSpPr>
        <p:spPr>
          <a:xfrm rot="18900000">
            <a:off x="3367153" y="3971252"/>
            <a:ext cx="1149757" cy="5257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r">
              <a:defRPr sz="700">
                <a:latin typeface="Lexend Light"/>
                <a:ea typeface="Lexend Light"/>
                <a:cs typeface="Lexend Light"/>
                <a:sym typeface="Lexend Light"/>
              </a:defRPr>
            </a:lvl1pPr>
          </a:lstStyle>
          <a:p>
            <a:pPr/>
            <a:r>
              <a:t>Produced a vibrant 3D animated bumper for Del Fuerte.</a:t>
            </a:r>
          </a:p>
        </p:txBody>
      </p:sp>
      <p:sp>
        <p:nvSpPr>
          <p:cNvPr id="1036" name="Google Shape;1052;p47"/>
          <p:cNvSpPr txBox="1"/>
          <p:nvPr/>
        </p:nvSpPr>
        <p:spPr>
          <a:xfrm rot="18900000">
            <a:off x="5762531" y="4145116"/>
            <a:ext cx="1327523" cy="6400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r">
              <a:defRPr sz="700">
                <a:latin typeface="Lexend Light"/>
                <a:ea typeface="Lexend Light"/>
                <a:cs typeface="Lexend Light"/>
                <a:sym typeface="Lexend Light"/>
              </a:defRPr>
            </a:lvl1pPr>
          </a:lstStyle>
          <a:p>
            <a:pPr/>
            <a:r>
              <a:t>Oversaw the supervision and post-production of a brand launch in partnership with BonIce.</a:t>
            </a:r>
          </a:p>
        </p:txBody>
      </p:sp>
      <p:sp>
        <p:nvSpPr>
          <p:cNvPr id="1037" name="Google Shape;1053;p47"/>
          <p:cNvSpPr txBox="1"/>
          <p:nvPr/>
        </p:nvSpPr>
        <p:spPr>
          <a:xfrm rot="18900000">
            <a:off x="5425031" y="339483"/>
            <a:ext cx="1510805" cy="7797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900">
                <a:latin typeface="Lexend Bold"/>
                <a:ea typeface="Lexend Bold"/>
                <a:cs typeface="Lexend Bold"/>
                <a:sym typeface="Lexend Bold"/>
              </a:defRPr>
            </a:pPr>
          </a:p>
          <a:p>
            <a:pPr>
              <a:defRPr sz="700">
                <a:latin typeface="Lexend Light"/>
                <a:ea typeface="Lexend Light"/>
                <a:cs typeface="Lexend Light"/>
                <a:sym typeface="Lexend Light"/>
              </a:defRPr>
            </a:pPr>
            <a:r>
              <a:t>Created captivating animations to tell emotive stories revolving around Rotoplas products.</a:t>
            </a:r>
          </a:p>
        </p:txBody>
      </p:sp>
      <p:pic>
        <p:nvPicPr>
          <p:cNvPr id="1038" name="Google Shape;1054;p47" descr="Google Shape;1054;p47">
            <a:hlinkClick r:id="rId5" invalidUrl="" action="" tgtFrame="" tooltip="" history="1" highlightClick="0" endSnd="0"/>
          </p:cNvPr>
          <p:cNvPicPr>
            <a:picLocks noChangeAspect="1"/>
          </p:cNvPicPr>
          <p:nvPr/>
        </p:nvPicPr>
        <p:blipFill>
          <a:blip r:embed="rId6">
            <a:extLst/>
          </a:blip>
          <a:stretch>
            <a:fillRect/>
          </a:stretch>
        </p:blipFill>
        <p:spPr>
          <a:xfrm>
            <a:off x="3590738" y="405624"/>
            <a:ext cx="2124001" cy="2124002"/>
          </a:xfrm>
          <a:prstGeom prst="rect">
            <a:avLst/>
          </a:prstGeom>
          <a:ln w="12700">
            <a:miter lim="400000"/>
          </a:ln>
        </p:spPr>
      </p:pic>
      <p:pic>
        <p:nvPicPr>
          <p:cNvPr id="1039" name="Google Shape;1055;p47" descr="Google Shape;1055;p47"/>
          <p:cNvPicPr>
            <a:picLocks noChangeAspect="1"/>
          </p:cNvPicPr>
          <p:nvPr/>
        </p:nvPicPr>
        <p:blipFill>
          <a:blip r:embed="rId7">
            <a:extLst/>
          </a:blip>
          <a:stretch>
            <a:fillRect/>
          </a:stretch>
        </p:blipFill>
        <p:spPr>
          <a:xfrm>
            <a:off x="2426024" y="1585949"/>
            <a:ext cx="2124001" cy="2124002"/>
          </a:xfrm>
          <a:prstGeom prst="rect">
            <a:avLst/>
          </a:prstGeom>
          <a:ln w="12700">
            <a:miter lim="400000"/>
          </a:ln>
        </p:spPr>
      </p:pic>
      <p:pic>
        <p:nvPicPr>
          <p:cNvPr id="1040" name="Google Shape;1056;p47" descr="Google Shape;1056;p47">
            <a:hlinkClick r:id="rId8" invalidUrl="" action="" tgtFrame="" tooltip="" history="1" highlightClick="0" endSnd="0"/>
          </p:cNvPr>
          <p:cNvPicPr>
            <a:picLocks noChangeAspect="1"/>
          </p:cNvPicPr>
          <p:nvPr/>
        </p:nvPicPr>
        <p:blipFill>
          <a:blip r:embed="rId9">
            <a:extLst/>
          </a:blip>
          <a:stretch>
            <a:fillRect/>
          </a:stretch>
        </p:blipFill>
        <p:spPr>
          <a:xfrm>
            <a:off x="4019500" y="2352650"/>
            <a:ext cx="2124001" cy="2124001"/>
          </a:xfrm>
          <a:prstGeom prst="rect">
            <a:avLst/>
          </a:prstGeom>
          <a:ln w="12700">
            <a:miter lim="400000"/>
          </a:ln>
        </p:spPr>
      </p:pic>
      <p:pic>
        <p:nvPicPr>
          <p:cNvPr id="1041" name="Google Shape;1057;p47" descr="Google Shape;1057;p47"/>
          <p:cNvPicPr>
            <a:picLocks noChangeAspect="1"/>
          </p:cNvPicPr>
          <p:nvPr/>
        </p:nvPicPr>
        <p:blipFill>
          <a:blip r:embed="rId10">
            <a:extLst/>
          </a:blip>
          <a:stretch>
            <a:fillRect/>
          </a:stretch>
        </p:blipFill>
        <p:spPr>
          <a:xfrm>
            <a:off x="1267199" y="2774400"/>
            <a:ext cx="2124001" cy="2124001"/>
          </a:xfrm>
          <a:prstGeom prst="rect">
            <a:avLst/>
          </a:prstGeom>
          <a:ln w="12700">
            <a:miter lim="400000"/>
          </a:ln>
        </p:spPr>
      </p:pic>
      <p:pic>
        <p:nvPicPr>
          <p:cNvPr id="1042" name="Google Shape;1058;p47" descr="Google Shape;1058;p47"/>
          <p:cNvPicPr>
            <a:picLocks noChangeAspect="1"/>
          </p:cNvPicPr>
          <p:nvPr/>
        </p:nvPicPr>
        <p:blipFill>
          <a:blip r:embed="rId11">
            <a:extLst/>
          </a:blip>
          <a:stretch>
            <a:fillRect/>
          </a:stretch>
        </p:blipFill>
        <p:spPr>
          <a:xfrm>
            <a:off x="6368824" y="2352650"/>
            <a:ext cx="2124001" cy="2124001"/>
          </a:xfrm>
          <a:prstGeom prst="rect">
            <a:avLst/>
          </a:prstGeom>
          <a:ln w="12700">
            <a:miter lim="400000"/>
          </a:ln>
        </p:spPr>
      </p:pic>
      <p:sp>
        <p:nvSpPr>
          <p:cNvPr id="1043" name="Google Shape;1059;p47"/>
          <p:cNvSpPr txBox="1"/>
          <p:nvPr/>
        </p:nvSpPr>
        <p:spPr>
          <a:xfrm rot="18900000">
            <a:off x="1256887" y="1003431"/>
            <a:ext cx="1698330" cy="538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100">
                <a:latin typeface="Lexend ExtraBold"/>
                <a:ea typeface="Lexend ExtraBold"/>
                <a:cs typeface="Lexend ExtraBold"/>
                <a:sym typeface="Lexend ExtraBold"/>
              </a:defRPr>
            </a:pPr>
            <a:r>
              <a:t>ANIMATION AND</a:t>
            </a:r>
          </a:p>
          <a:p>
            <a:pPr>
              <a:defRPr sz="1100">
                <a:latin typeface="Lexend ExtraBold"/>
                <a:ea typeface="Lexend ExtraBold"/>
                <a:cs typeface="Lexend ExtraBold"/>
                <a:sym typeface="Lexend ExtraBold"/>
              </a:defRPr>
            </a:pPr>
            <a:r>
              <a:t>VISUAL EFFECTS</a:t>
            </a:r>
          </a:p>
        </p:txBody>
      </p:sp>
      <p:pic>
        <p:nvPicPr>
          <p:cNvPr id="1044" name="Google Shape;1060;p47" descr="Google Shape;1060;p47">
            <a:hlinkClick r:id="rId8" invalidUrl="" action="" tgtFrame="" tooltip="" history="1" highlightClick="0" endSnd="0"/>
          </p:cNvPr>
          <p:cNvPicPr>
            <a:picLocks noChangeAspect="1"/>
          </p:cNvPicPr>
          <p:nvPr/>
        </p:nvPicPr>
        <p:blipFill>
          <a:blip r:embed="rId12">
            <a:alphaModFix amt="80000"/>
            <a:extLst/>
          </a:blip>
          <a:stretch>
            <a:fillRect/>
          </a:stretch>
        </p:blipFill>
        <p:spPr>
          <a:xfrm rot="18900000">
            <a:off x="4938102" y="4065142"/>
            <a:ext cx="286800" cy="275347"/>
          </a:xfrm>
          <a:prstGeom prst="rect">
            <a:avLst/>
          </a:prstGeom>
          <a:ln w="12700">
            <a:miter lim="400000"/>
          </a:ln>
        </p:spPr>
      </p:pic>
      <p:pic>
        <p:nvPicPr>
          <p:cNvPr id="1045" name="Google Shape;1061;p47" descr="Google Shape;1061;p47"/>
          <p:cNvPicPr>
            <a:picLocks noChangeAspect="1"/>
          </p:cNvPicPr>
          <p:nvPr/>
        </p:nvPicPr>
        <p:blipFill>
          <a:blip r:embed="rId13">
            <a:extLst/>
          </a:blip>
          <a:srcRect l="0" t="18389" r="0" b="17847"/>
          <a:stretch>
            <a:fillRect/>
          </a:stretch>
        </p:blipFill>
        <p:spPr>
          <a:xfrm rot="18900000">
            <a:off x="5344662" y="537607"/>
            <a:ext cx="686601" cy="385411"/>
          </a:xfrm>
          <a:prstGeom prst="rect">
            <a:avLst/>
          </a:prstGeom>
          <a:ln w="12700">
            <a:miter lim="400000"/>
          </a:ln>
        </p:spPr>
      </p:pic>
      <p:pic>
        <p:nvPicPr>
          <p:cNvPr id="1046" name="Google Shape;1062;p47" descr="Google Shape;1062;p47"/>
          <p:cNvPicPr>
            <a:picLocks noChangeAspect="1"/>
          </p:cNvPicPr>
          <p:nvPr/>
        </p:nvPicPr>
        <p:blipFill>
          <a:blip r:embed="rId14">
            <a:extLst/>
          </a:blip>
          <a:srcRect l="13435" t="15940" r="11251" b="11899"/>
          <a:stretch>
            <a:fillRect/>
          </a:stretch>
        </p:blipFill>
        <p:spPr>
          <a:xfrm rot="18899940">
            <a:off x="6021840" y="3640516"/>
            <a:ext cx="563621" cy="475421"/>
          </a:xfrm>
          <a:prstGeom prst="rect">
            <a:avLst/>
          </a:prstGeom>
          <a:ln w="12700">
            <a:miter lim="400000"/>
          </a:ln>
        </p:spPr>
      </p:pic>
      <p:pic>
        <p:nvPicPr>
          <p:cNvPr id="1047" name="Google Shape;1063;p47" descr="Google Shape;1063;p47"/>
          <p:cNvPicPr>
            <a:picLocks noChangeAspect="1"/>
          </p:cNvPicPr>
          <p:nvPr/>
        </p:nvPicPr>
        <p:blipFill>
          <a:blip r:embed="rId15">
            <a:extLst/>
          </a:blip>
          <a:srcRect l="0" t="31196" r="0" b="30930"/>
          <a:stretch>
            <a:fillRect/>
          </a:stretch>
        </p:blipFill>
        <p:spPr>
          <a:xfrm rot="18900053">
            <a:off x="1833827" y="1684672"/>
            <a:ext cx="857498" cy="285879"/>
          </a:xfrm>
          <a:prstGeom prst="rect">
            <a:avLst/>
          </a:prstGeom>
          <a:ln w="12700">
            <a:miter lim="400000"/>
          </a:ln>
        </p:spPr>
      </p:pic>
      <p:pic>
        <p:nvPicPr>
          <p:cNvPr id="1048" name="Google Shape;1064;p47" descr="Google Shape;1064;p47"/>
          <p:cNvPicPr>
            <a:picLocks noChangeAspect="1"/>
          </p:cNvPicPr>
          <p:nvPr/>
        </p:nvPicPr>
        <p:blipFill>
          <a:blip r:embed="rId16">
            <a:extLst/>
          </a:blip>
          <a:srcRect l="13435" t="27835" r="11251" b="30198"/>
          <a:stretch>
            <a:fillRect/>
          </a:stretch>
        </p:blipFill>
        <p:spPr>
          <a:xfrm rot="18900000">
            <a:off x="7066547" y="1496148"/>
            <a:ext cx="552678" cy="271104"/>
          </a:xfrm>
          <a:prstGeom prst="rect">
            <a:avLst/>
          </a:prstGeom>
          <a:ln w="12700">
            <a:miter lim="400000"/>
          </a:ln>
        </p:spPr>
      </p:pic>
      <p:pic>
        <p:nvPicPr>
          <p:cNvPr id="1049" name="Google Shape;1065;p47" descr="Google Shape;1065;p47"/>
          <p:cNvPicPr>
            <a:picLocks noChangeAspect="1"/>
          </p:cNvPicPr>
          <p:nvPr/>
        </p:nvPicPr>
        <p:blipFill>
          <a:blip r:embed="rId17">
            <a:extLst/>
          </a:blip>
          <a:stretch>
            <a:fillRect/>
          </a:stretch>
        </p:blipFill>
        <p:spPr>
          <a:xfrm rot="18899918">
            <a:off x="731947" y="3049002"/>
            <a:ext cx="430720" cy="163642"/>
          </a:xfrm>
          <a:prstGeom prst="rect">
            <a:avLst/>
          </a:prstGeom>
          <a:ln w="12700">
            <a:miter lim="400000"/>
          </a:ln>
        </p:spPr>
      </p:pic>
      <p:pic>
        <p:nvPicPr>
          <p:cNvPr id="1050" name="Google Shape;1066;p47" descr="Google Shape;1066;p47"/>
          <p:cNvPicPr>
            <a:picLocks noChangeAspect="1"/>
          </p:cNvPicPr>
          <p:nvPr/>
        </p:nvPicPr>
        <p:blipFill>
          <a:blip r:embed="rId18">
            <a:extLst/>
          </a:blip>
          <a:stretch>
            <a:fillRect/>
          </a:stretch>
        </p:blipFill>
        <p:spPr>
          <a:xfrm rot="18899897">
            <a:off x="3712273" y="3680907"/>
            <a:ext cx="370651" cy="227333"/>
          </a:xfrm>
          <a:prstGeom prst="rect">
            <a:avLst/>
          </a:prstGeom>
          <a:ln w="12700">
            <a:miter lim="400000"/>
          </a:ln>
        </p:spPr>
      </p:pic>
      <p:sp>
        <p:nvSpPr>
          <p:cNvPr id="1051" name="Google Shape;1067;p47"/>
          <p:cNvSpPr txBox="1"/>
          <p:nvPr/>
        </p:nvSpPr>
        <p:spPr>
          <a:xfrm rot="18900000">
            <a:off x="6777667" y="240360"/>
            <a:ext cx="1228245" cy="3860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600">
                <a:solidFill>
                  <a:srgbClr val="FFFFFF"/>
                </a:solidFill>
                <a:latin typeface="Lexend Medium"/>
                <a:ea typeface="Lexend Medium"/>
                <a:cs typeface="Lexend Medium"/>
                <a:sym typeface="Lexend Medium"/>
              </a:defRPr>
            </a:pPr>
            <a:r>
              <a:t>DA CLICK EN </a:t>
            </a:r>
          </a:p>
          <a:p>
            <a:pPr>
              <a:defRPr sz="600">
                <a:solidFill>
                  <a:srgbClr val="FFFFFF"/>
                </a:solidFill>
                <a:latin typeface="Lexend Medium"/>
                <a:ea typeface="Lexend Medium"/>
                <a:cs typeface="Lexend Medium"/>
                <a:sym typeface="Lexend Medium"/>
              </a:defRPr>
            </a:pPr>
            <a:r>
              <a:t>PARA VER MÁS</a:t>
            </a:r>
          </a:p>
        </p:txBody>
      </p:sp>
      <p:sp>
        <p:nvSpPr>
          <p:cNvPr id="1052" name="Google Shape;1068;p47">
            <a:hlinkClick r:id="rId19" invalidUrl="" action="ppaction://hlinksldjump" tgtFrame="" tooltip="" history="1" highlightClick="0" endSnd="0"/>
          </p:cNvPr>
          <p:cNvSpPr txBox="1"/>
          <p:nvPr/>
        </p:nvSpPr>
        <p:spPr>
          <a:xfrm>
            <a:off x="7804200" y="4612825"/>
            <a:ext cx="649501" cy="33068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1100" u="sng">
                <a:solidFill>
                  <a:schemeClr val="accent5"/>
                </a:solidFill>
                <a:uFill>
                  <a:solidFill>
                    <a:schemeClr val="accent5"/>
                  </a:solidFill>
                </a:uFill>
                <a:hlinkClick r:id="rId19" invalidUrl="" action="ppaction://hlinksldjump" tgtFrame="" tooltip="" history="1" highlightClick="0" endSnd="0"/>
              </a:defRPr>
            </a:lvl1pPr>
          </a:lstStyle>
          <a:p>
            <a:pPr>
              <a:defRPr>
                <a:uFillTx/>
              </a:defRPr>
            </a:pPr>
            <a:r>
              <a:rPr>
                <a:uFill>
                  <a:solidFill>
                    <a:schemeClr val="accent5"/>
                  </a:solidFill>
                </a:uFill>
                <a:hlinkClick r:id="rId19" invalidUrl="" action="ppaction://hlinksldjump" tgtFrame="" tooltip="" history="1" highlightClick="0" endSnd="0"/>
              </a:rPr>
              <a:t>MENU</a:t>
            </a:r>
          </a:p>
        </p:txBody>
      </p:sp>
      <p:pic>
        <p:nvPicPr>
          <p:cNvPr id="1053" name="Google Shape;1069;p47" descr="Google Shape;1069;p47"/>
          <p:cNvPicPr>
            <a:picLocks noChangeAspect="1"/>
          </p:cNvPicPr>
          <p:nvPr/>
        </p:nvPicPr>
        <p:blipFill>
          <a:blip r:embed="rId4">
            <a:extLst/>
          </a:blip>
          <a:stretch>
            <a:fillRect/>
          </a:stretch>
        </p:blipFill>
        <p:spPr>
          <a:xfrm>
            <a:off x="471300" y="4665324"/>
            <a:ext cx="211476" cy="211476"/>
          </a:xfrm>
          <a:prstGeom prst="rect">
            <a:avLst/>
          </a:prstGeom>
          <a:ln w="12700">
            <a:miter lim="400000"/>
          </a:ln>
        </p:spPr>
      </p:pic>
      <p:pic>
        <p:nvPicPr>
          <p:cNvPr id="1054" name="Google Shape;1070;p47" descr="Google Shape;1070;p47"/>
          <p:cNvPicPr>
            <a:picLocks noChangeAspect="1"/>
          </p:cNvPicPr>
          <p:nvPr/>
        </p:nvPicPr>
        <p:blipFill>
          <a:blip r:embed="rId4">
            <a:extLst/>
          </a:blip>
          <a:stretch>
            <a:fillRect/>
          </a:stretch>
        </p:blipFill>
        <p:spPr>
          <a:xfrm>
            <a:off x="471300" y="4665324"/>
            <a:ext cx="211476" cy="211476"/>
          </a:xfrm>
          <a:prstGeom prst="rect">
            <a:avLst/>
          </a:prstGeom>
          <a:ln w="12700">
            <a:miter lim="400000"/>
          </a:ln>
        </p:spPr>
      </p:pic>
      <p:grpSp>
        <p:nvGrpSpPr>
          <p:cNvPr id="1061" name="Google Shape;1071;p47"/>
          <p:cNvGrpSpPr/>
          <p:nvPr/>
        </p:nvGrpSpPr>
        <p:grpSpPr>
          <a:xfrm>
            <a:off x="6842040" y="-80466"/>
            <a:ext cx="1733101" cy="1314726"/>
            <a:chOff x="0" y="0"/>
            <a:chExt cx="1733099" cy="1314724"/>
          </a:xfrm>
        </p:grpSpPr>
        <p:sp>
          <p:nvSpPr>
            <p:cNvPr id="1055" name="Google Shape;1072;p47"/>
            <p:cNvSpPr/>
            <p:nvPr/>
          </p:nvSpPr>
          <p:spPr>
            <a:xfrm rot="18900000">
              <a:off x="-82618" y="467654"/>
              <a:ext cx="1479835" cy="379293"/>
            </a:xfrm>
            <a:prstGeom prst="rect">
              <a:avLst/>
            </a:prstGeom>
            <a:solidFill>
              <a:srgbClr val="E33448"/>
            </a:solidFill>
            <a:ln w="12700" cap="flat">
              <a:noFill/>
              <a:miter lim="400000"/>
            </a:ln>
            <a:effectLst/>
          </p:spPr>
          <p:txBody>
            <a:bodyPr wrap="square" lIns="45719" tIns="45719" rIns="45719" bIns="45719" numCol="1" anchor="ctr">
              <a:noAutofit/>
            </a:bodyPr>
            <a:lstStyle/>
            <a:p>
              <a:pPr/>
            </a:p>
          </p:txBody>
        </p:sp>
        <p:sp>
          <p:nvSpPr>
            <p:cNvPr id="1056" name="Google Shape;1073;p47"/>
            <p:cNvSpPr/>
            <p:nvPr/>
          </p:nvSpPr>
          <p:spPr>
            <a:xfrm flipV="1">
              <a:off x="1113299" y="87649"/>
              <a:ext cx="619801" cy="619801"/>
            </a:xfrm>
            <a:prstGeom prst="line">
              <a:avLst/>
            </a:prstGeom>
            <a:noFill/>
            <a:ln w="38100" cap="flat">
              <a:solidFill>
                <a:srgbClr val="F6C30F"/>
              </a:solidFill>
              <a:prstDash val="solid"/>
              <a:round/>
            </a:ln>
            <a:effectLst/>
          </p:spPr>
          <p:txBody>
            <a:bodyPr wrap="square" lIns="45719" tIns="45719" rIns="45719" bIns="45719" numCol="1" anchor="t">
              <a:noAutofit/>
            </a:bodyPr>
            <a:lstStyle/>
            <a:p>
              <a:pPr/>
            </a:p>
          </p:txBody>
        </p:sp>
        <p:sp>
          <p:nvSpPr>
            <p:cNvPr id="1057" name="Google Shape;1074;p47"/>
            <p:cNvSpPr/>
            <p:nvPr/>
          </p:nvSpPr>
          <p:spPr>
            <a:xfrm>
              <a:off x="24" y="1044425"/>
              <a:ext cx="270301" cy="2703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E33448"/>
            </a:solidFill>
            <a:ln w="12700" cap="flat">
              <a:noFill/>
              <a:miter lim="400000"/>
            </a:ln>
            <a:effectLst/>
          </p:spPr>
          <p:txBody>
            <a:bodyPr wrap="square" lIns="45719" tIns="45719" rIns="45719" bIns="45719" numCol="1" anchor="ctr">
              <a:noAutofit/>
            </a:bodyPr>
            <a:lstStyle/>
            <a:p>
              <a:pPr/>
            </a:p>
          </p:txBody>
        </p:sp>
        <p:sp>
          <p:nvSpPr>
            <p:cNvPr id="1058" name="Google Shape;1075;p47"/>
            <p:cNvSpPr txBox="1"/>
            <p:nvPr/>
          </p:nvSpPr>
          <p:spPr>
            <a:xfrm rot="18900000">
              <a:off x="-14158" y="536035"/>
              <a:ext cx="1228245" cy="3860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p>
              <a:pPr>
                <a:defRPr sz="600">
                  <a:solidFill>
                    <a:srgbClr val="FFFFFF"/>
                  </a:solidFill>
                  <a:latin typeface="Lexend Medium"/>
                  <a:ea typeface="Lexend Medium"/>
                  <a:cs typeface="Lexend Medium"/>
                  <a:sym typeface="Lexend Medium"/>
                </a:defRPr>
              </a:pPr>
              <a:r>
                <a:t>CLICK TO</a:t>
              </a:r>
            </a:p>
            <a:p>
              <a:pPr>
                <a:defRPr sz="600">
                  <a:solidFill>
                    <a:srgbClr val="FFFFFF"/>
                  </a:solidFill>
                  <a:latin typeface="Lexend Medium"/>
                  <a:ea typeface="Lexend Medium"/>
                  <a:cs typeface="Lexend Medium"/>
                  <a:sym typeface="Lexend Medium"/>
                </a:defRPr>
              </a:pPr>
              <a:r>
                <a:t>EXPLORE</a:t>
              </a:r>
            </a:p>
          </p:txBody>
        </p:sp>
        <p:pic>
          <p:nvPicPr>
            <p:cNvPr id="1059" name="Google Shape;1076;p47" descr="Google Shape;1076;p47"/>
            <p:cNvPicPr>
              <a:picLocks noChangeAspect="1"/>
            </p:cNvPicPr>
            <p:nvPr/>
          </p:nvPicPr>
          <p:blipFill>
            <a:blip r:embed="rId20">
              <a:alphaModFix amt="84000"/>
              <a:extLst/>
            </a:blip>
            <a:srcRect l="0" t="709" r="0" b="709"/>
            <a:stretch>
              <a:fillRect/>
            </a:stretch>
          </p:blipFill>
          <p:spPr>
            <a:xfrm rot="2699956">
              <a:off x="703028" y="389801"/>
              <a:ext cx="251918" cy="241860"/>
            </a:xfrm>
            <a:prstGeom prst="rect">
              <a:avLst/>
            </a:prstGeom>
            <a:ln w="12700" cap="flat">
              <a:noFill/>
              <a:miter lim="400000"/>
            </a:ln>
            <a:effectLst/>
          </p:spPr>
        </p:pic>
        <p:pic>
          <p:nvPicPr>
            <p:cNvPr id="1060" name="Google Shape;1077;p47" descr="Google Shape;1077;p47"/>
            <p:cNvPicPr>
              <a:picLocks noChangeAspect="1"/>
            </p:cNvPicPr>
            <p:nvPr/>
          </p:nvPicPr>
          <p:blipFill>
            <a:blip r:embed="rId12">
              <a:alphaModFix amt="80000"/>
              <a:extLst/>
            </a:blip>
            <a:stretch>
              <a:fillRect/>
            </a:stretch>
          </p:blipFill>
          <p:spPr>
            <a:xfrm rot="18900038">
              <a:off x="869298" y="211970"/>
              <a:ext cx="251918" cy="241860"/>
            </a:xfrm>
            <a:prstGeom prst="rect">
              <a:avLst/>
            </a:prstGeom>
            <a:ln w="12700" cap="flat">
              <a:noFill/>
              <a:miter lim="400000"/>
            </a:ln>
            <a:effectLst/>
          </p:spPr>
        </p:pic>
      </p:grpSp>
      <p:pic>
        <p:nvPicPr>
          <p:cNvPr id="1062" name="Google Shape;1078;p47" descr="Google Shape;1078;p47">
            <a:hlinkClick r:id="rId5" invalidUrl="" action="" tgtFrame="" tooltip="" history="1" highlightClick="0" endSnd="0"/>
          </p:cNvPr>
          <p:cNvPicPr>
            <a:picLocks noChangeAspect="1"/>
          </p:cNvPicPr>
          <p:nvPr/>
        </p:nvPicPr>
        <p:blipFill>
          <a:blip r:embed="rId12">
            <a:alphaModFix amt="80000"/>
            <a:extLst/>
          </a:blip>
          <a:stretch>
            <a:fillRect/>
          </a:stretch>
        </p:blipFill>
        <p:spPr>
          <a:xfrm rot="18900000">
            <a:off x="4505040" y="2166385"/>
            <a:ext cx="286800" cy="275347"/>
          </a:xfrm>
          <a:prstGeom prst="rect">
            <a:avLst/>
          </a:prstGeom>
          <a:ln w="12700">
            <a:miter lim="400000"/>
          </a:ln>
        </p:spPr>
      </p:pic>
      <p:grpSp>
        <p:nvGrpSpPr>
          <p:cNvPr id="1065" name="Google Shape;1079;p47"/>
          <p:cNvGrpSpPr/>
          <p:nvPr/>
        </p:nvGrpSpPr>
        <p:grpSpPr>
          <a:xfrm>
            <a:off x="-49676" y="4665324"/>
            <a:ext cx="3454202" cy="520974"/>
            <a:chOff x="0" y="0"/>
            <a:chExt cx="3454200" cy="520972"/>
          </a:xfrm>
        </p:grpSpPr>
        <p:pic>
          <p:nvPicPr>
            <p:cNvPr id="1063" name="Google Shape;1080;p47" descr="Google Shape;1080;p47"/>
            <p:cNvPicPr>
              <a:picLocks noChangeAspect="1"/>
            </p:cNvPicPr>
            <p:nvPr/>
          </p:nvPicPr>
          <p:blipFill>
            <a:blip r:embed="rId4">
              <a:extLst/>
            </a:blip>
            <a:stretch>
              <a:fillRect/>
            </a:stretch>
          </p:blipFill>
          <p:spPr>
            <a:xfrm>
              <a:off x="520974" y="0"/>
              <a:ext cx="211476" cy="211476"/>
            </a:xfrm>
            <a:prstGeom prst="rect">
              <a:avLst/>
            </a:prstGeom>
            <a:ln w="12700" cap="flat">
              <a:noFill/>
              <a:miter lim="400000"/>
            </a:ln>
            <a:effectLst/>
          </p:spPr>
        </p:pic>
        <p:sp>
          <p:nvSpPr>
            <p:cNvPr id="1064" name="Google Shape;1081;p47"/>
            <p:cNvSpPr txBox="1"/>
            <p:nvPr/>
          </p:nvSpPr>
          <p:spPr>
            <a:xfrm>
              <a:off x="0" y="263999"/>
              <a:ext cx="3454201" cy="2569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500">
                  <a:solidFill>
                    <a:srgbClr val="D9D9D9"/>
                  </a:solidFill>
                </a:defRPr>
              </a:lvl1pPr>
            </a:lstStyle>
            <a:p>
              <a:pPr/>
              <a:r>
                <a:t>Copyright © 2023 Figment S.A. de C.V. All rights reserved.</a:t>
              </a:r>
            </a:p>
          </p:txBody>
        </p:sp>
      </p:grpSp>
      <p:grpSp>
        <p:nvGrpSpPr>
          <p:cNvPr id="1068" name="Google Shape;1082;p47"/>
          <p:cNvGrpSpPr/>
          <p:nvPr/>
        </p:nvGrpSpPr>
        <p:grpSpPr>
          <a:xfrm>
            <a:off x="-285026" y="230373"/>
            <a:ext cx="2615097" cy="3040303"/>
            <a:chOff x="0" y="0"/>
            <a:chExt cx="2615095" cy="3040301"/>
          </a:xfrm>
        </p:grpSpPr>
        <p:pic>
          <p:nvPicPr>
            <p:cNvPr id="1066" name="Google Shape;1083;p47" descr="Google Shape;1083;p47"/>
            <p:cNvPicPr>
              <a:picLocks noChangeAspect="1"/>
            </p:cNvPicPr>
            <p:nvPr/>
          </p:nvPicPr>
          <p:blipFill>
            <a:blip r:embed="rId21">
              <a:extLst/>
            </a:blip>
            <a:stretch>
              <a:fillRect/>
            </a:stretch>
          </p:blipFill>
          <p:spPr>
            <a:xfrm rot="18900000">
              <a:off x="1267274" y="371276"/>
              <a:ext cx="1314600" cy="638490"/>
            </a:xfrm>
            <a:prstGeom prst="rect">
              <a:avLst/>
            </a:prstGeom>
            <a:ln w="12700" cap="flat">
              <a:noFill/>
              <a:miter lim="400000"/>
            </a:ln>
            <a:effectLst/>
          </p:spPr>
        </p:pic>
        <p:pic>
          <p:nvPicPr>
            <p:cNvPr id="1067" name="Google Shape;1084;p47" descr="Google Shape;1084;p47"/>
            <p:cNvPicPr>
              <a:picLocks noChangeAspect="1"/>
            </p:cNvPicPr>
            <p:nvPr/>
          </p:nvPicPr>
          <p:blipFill>
            <a:blip r:embed="rId22">
              <a:extLst/>
            </a:blip>
            <a:stretch>
              <a:fillRect/>
            </a:stretch>
          </p:blipFill>
          <p:spPr>
            <a:xfrm>
              <a:off x="-1" y="1141876"/>
              <a:ext cx="1898427" cy="1898426"/>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0" name="Google Shape;1089;p48"/>
          <p:cNvSpPr/>
          <p:nvPr/>
        </p:nvSpPr>
        <p:spPr>
          <a:xfrm rot="10800000">
            <a:off x="8217350" y="50"/>
            <a:ext cx="926701" cy="926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A1DAE4"/>
          </a:solidFill>
          <a:ln w="12700">
            <a:miter lim="400000"/>
          </a:ln>
        </p:spPr>
        <p:txBody>
          <a:bodyPr lIns="45719" rIns="45719" anchor="ctr"/>
          <a:lstStyle/>
          <a:p>
            <a:pPr/>
          </a:p>
        </p:txBody>
      </p:sp>
      <p:sp>
        <p:nvSpPr>
          <p:cNvPr id="1071" name="Google Shape;1090;p48"/>
          <p:cNvSpPr/>
          <p:nvPr/>
        </p:nvSpPr>
        <p:spPr>
          <a:xfrm rot="13500000">
            <a:off x="-721491" y="2453308"/>
            <a:ext cx="1408132" cy="14081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A1DAE4"/>
          </a:solidFill>
          <a:ln w="12700">
            <a:miter lim="400000"/>
          </a:ln>
        </p:spPr>
        <p:txBody>
          <a:bodyPr lIns="45719" rIns="45719" anchor="ctr"/>
          <a:lstStyle/>
          <a:p>
            <a:pPr/>
          </a:p>
        </p:txBody>
      </p:sp>
      <p:pic>
        <p:nvPicPr>
          <p:cNvPr id="1072" name="Google Shape;1091;p48" descr="Google Shape;1091;p48"/>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pic>
        <p:nvPicPr>
          <p:cNvPr id="1073" name="Google Shape;1092;p48" descr="Google Shape;1092;p48"/>
          <p:cNvPicPr>
            <a:picLocks noChangeAspect="1"/>
          </p:cNvPicPr>
          <p:nvPr/>
        </p:nvPicPr>
        <p:blipFill>
          <a:blip r:embed="rId3">
            <a:extLst/>
          </a:blip>
          <a:srcRect l="57541" t="0" r="12261" b="0"/>
          <a:stretch>
            <a:fillRect/>
          </a:stretch>
        </p:blipFill>
        <p:spPr>
          <a:xfrm>
            <a:off x="1353825" y="0"/>
            <a:ext cx="2708876" cy="5046125"/>
          </a:xfrm>
          <a:prstGeom prst="rect">
            <a:avLst/>
          </a:prstGeom>
          <a:ln w="12700">
            <a:miter lim="400000"/>
          </a:ln>
        </p:spPr>
      </p:pic>
      <p:sp>
        <p:nvSpPr>
          <p:cNvPr id="1074" name="Google Shape;1093;p48"/>
          <p:cNvSpPr txBox="1"/>
          <p:nvPr/>
        </p:nvSpPr>
        <p:spPr>
          <a:xfrm>
            <a:off x="4360950" y="1914849"/>
            <a:ext cx="4182001" cy="2312642"/>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nSpc>
                <a:spcPct val="170000"/>
              </a:lnSpc>
              <a:defRPr sz="1000">
                <a:latin typeface="Lexend Light"/>
                <a:ea typeface="Lexend Light"/>
                <a:cs typeface="Lexend Light"/>
                <a:sym typeface="Lexend Light"/>
              </a:defRPr>
            </a:pPr>
            <a:r>
              <a:t>A remarkable digital product is ineffective if you can't take traffic to it. We can attract vast amounts of traffic to your digital product. We've guided millions of individuals to explore, interact with, and download our digital creations. For several enterprises, we've become their main source of customers. </a:t>
            </a:r>
            <a:r>
              <a:rPr>
                <a:latin typeface="Lexend Bold"/>
                <a:ea typeface="Lexend Bold"/>
                <a:cs typeface="Lexend Bold"/>
                <a:sym typeface="Lexend Bold"/>
              </a:rPr>
              <a:t>Our ability to position your business in front of large audiences rapidly and efficiently</a:t>
            </a:r>
            <a:r>
              <a:t> generates significant exposure in a short span of time, and </a:t>
            </a:r>
            <a:r>
              <a:rPr>
                <a:latin typeface="Lexend Bold"/>
                <a:ea typeface="Lexend Bold"/>
                <a:cs typeface="Lexend Bold"/>
                <a:sym typeface="Lexend Bold"/>
              </a:rPr>
              <a:t>can increase ROI substantially</a:t>
            </a:r>
            <a:r>
              <a:t>.</a:t>
            </a:r>
          </a:p>
        </p:txBody>
      </p:sp>
      <p:sp>
        <p:nvSpPr>
          <p:cNvPr id="1075" name="Google Shape;1094;p48">
            <a:hlinkClick r:id="rId4" invalidUrl="" action="ppaction://hlinksldjump" tgtFrame="" tooltip="" history="1" highlightClick="0" endSnd="0"/>
          </p:cNvPr>
          <p:cNvSpPr txBox="1"/>
          <p:nvPr/>
        </p:nvSpPr>
        <p:spPr>
          <a:xfrm>
            <a:off x="7804200" y="4612825"/>
            <a:ext cx="649501" cy="33068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1100" u="sng">
                <a:solidFill>
                  <a:schemeClr val="accent5"/>
                </a:solidFill>
                <a:uFill>
                  <a:solidFill>
                    <a:schemeClr val="accent5"/>
                  </a:solidFill>
                </a:uFill>
                <a:hlinkClick r:id="rId4" invalidUrl="" action="ppaction://hlinksldjump" tgtFrame="" tooltip="" history="1" highlightClick="0" endSnd="0"/>
              </a:defRPr>
            </a:lvl1pPr>
          </a:lstStyle>
          <a:p>
            <a:pPr>
              <a:defRPr>
                <a:uFillTx/>
              </a:defRPr>
            </a:pPr>
            <a:r>
              <a:rPr>
                <a:uFill>
                  <a:solidFill>
                    <a:schemeClr val="accent5"/>
                  </a:solidFill>
                </a:uFill>
                <a:hlinkClick r:id="rId4" invalidUrl="" action="ppaction://hlinksldjump" tgtFrame="" tooltip="" history="1" highlightClick="0" endSnd="0"/>
              </a:rPr>
              <a:t>MENU</a:t>
            </a:r>
          </a:p>
        </p:txBody>
      </p:sp>
      <p:pic>
        <p:nvPicPr>
          <p:cNvPr id="1076" name="Google Shape;1095;p48" descr="Google Shape;1095;p48"/>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pic>
        <p:nvPicPr>
          <p:cNvPr id="1077" name="Google Shape;1096;p48" descr="Google Shape;1096;p48"/>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grpSp>
        <p:nvGrpSpPr>
          <p:cNvPr id="1080" name="Google Shape;1097;p48"/>
          <p:cNvGrpSpPr/>
          <p:nvPr/>
        </p:nvGrpSpPr>
        <p:grpSpPr>
          <a:xfrm>
            <a:off x="-49676" y="4665324"/>
            <a:ext cx="3454202" cy="520974"/>
            <a:chOff x="0" y="0"/>
            <a:chExt cx="3454200" cy="520972"/>
          </a:xfrm>
        </p:grpSpPr>
        <p:pic>
          <p:nvPicPr>
            <p:cNvPr id="1078" name="Google Shape;1098;p48" descr="Google Shape;1098;p48"/>
            <p:cNvPicPr>
              <a:picLocks noChangeAspect="1"/>
            </p:cNvPicPr>
            <p:nvPr/>
          </p:nvPicPr>
          <p:blipFill>
            <a:blip r:embed="rId2">
              <a:extLst/>
            </a:blip>
            <a:stretch>
              <a:fillRect/>
            </a:stretch>
          </p:blipFill>
          <p:spPr>
            <a:xfrm>
              <a:off x="520974" y="0"/>
              <a:ext cx="211476" cy="211476"/>
            </a:xfrm>
            <a:prstGeom prst="rect">
              <a:avLst/>
            </a:prstGeom>
            <a:ln w="12700" cap="flat">
              <a:noFill/>
              <a:miter lim="400000"/>
            </a:ln>
            <a:effectLst/>
          </p:spPr>
        </p:pic>
        <p:sp>
          <p:nvSpPr>
            <p:cNvPr id="1079" name="Google Shape;1099;p48"/>
            <p:cNvSpPr txBox="1"/>
            <p:nvPr/>
          </p:nvSpPr>
          <p:spPr>
            <a:xfrm>
              <a:off x="0" y="263999"/>
              <a:ext cx="3454201" cy="2569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500">
                  <a:solidFill>
                    <a:srgbClr val="D9D9D9"/>
                  </a:solidFill>
                </a:defRPr>
              </a:lvl1pPr>
            </a:lstStyle>
            <a:p>
              <a:pPr/>
              <a:r>
                <a:t>Copyright © 2023 Figment S.A. de C.V. All rights reserved.</a:t>
              </a:r>
            </a:p>
          </p:txBody>
        </p:sp>
      </p:grpSp>
      <p:pic>
        <p:nvPicPr>
          <p:cNvPr id="1081" name="Google Shape;1100;p48" descr="Google Shape;1100;p48"/>
          <p:cNvPicPr>
            <a:picLocks noChangeAspect="1"/>
          </p:cNvPicPr>
          <p:nvPr/>
        </p:nvPicPr>
        <p:blipFill>
          <a:blip r:embed="rId5">
            <a:extLst/>
          </a:blip>
          <a:srcRect l="0" t="26313" r="0" b="0"/>
          <a:stretch>
            <a:fillRect/>
          </a:stretch>
        </p:blipFill>
        <p:spPr>
          <a:xfrm>
            <a:off x="4449512" y="-26026"/>
            <a:ext cx="3510877" cy="1676301"/>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085" name="Google Shape;1105;p49"/>
          <p:cNvGrpSpPr/>
          <p:nvPr/>
        </p:nvGrpSpPr>
        <p:grpSpPr>
          <a:xfrm>
            <a:off x="4095224" y="0"/>
            <a:ext cx="5142601" cy="5143500"/>
            <a:chOff x="0" y="0"/>
            <a:chExt cx="5142599" cy="5143500"/>
          </a:xfrm>
        </p:grpSpPr>
        <p:sp>
          <p:nvSpPr>
            <p:cNvPr id="1083" name="Google Shape;1106;p49"/>
            <p:cNvSpPr/>
            <p:nvPr/>
          </p:nvSpPr>
          <p:spPr>
            <a:xfrm rot="2700000">
              <a:off x="753115" y="753690"/>
              <a:ext cx="3636369" cy="36363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8DC7D"/>
            </a:solidFill>
            <a:ln w="12700" cap="flat">
              <a:noFill/>
              <a:miter lim="400000"/>
            </a:ln>
            <a:effectLst/>
          </p:spPr>
          <p:txBody>
            <a:bodyPr wrap="square" lIns="45719" tIns="45719" rIns="45719" bIns="45719" numCol="1" anchor="ctr">
              <a:noAutofit/>
            </a:bodyPr>
            <a:lstStyle/>
            <a:p>
              <a:pPr/>
            </a:p>
          </p:txBody>
        </p:sp>
        <p:sp>
          <p:nvSpPr>
            <p:cNvPr id="1084" name="Google Shape;1107;p49"/>
            <p:cNvSpPr/>
            <p:nvPr/>
          </p:nvSpPr>
          <p:spPr>
            <a:xfrm>
              <a:off x="2563124" y="0"/>
              <a:ext cx="2485801" cy="5143500"/>
            </a:xfrm>
            <a:prstGeom prst="rect">
              <a:avLst/>
            </a:prstGeom>
            <a:solidFill>
              <a:srgbClr val="F8DC7D"/>
            </a:solidFill>
            <a:ln w="12700" cap="flat">
              <a:noFill/>
              <a:miter lim="400000"/>
            </a:ln>
            <a:effectLst/>
          </p:spPr>
          <p:txBody>
            <a:bodyPr wrap="square" lIns="45719" tIns="45719" rIns="45719" bIns="45719" numCol="1" anchor="ctr">
              <a:noAutofit/>
            </a:bodyPr>
            <a:lstStyle/>
            <a:p>
              <a:pPr/>
            </a:p>
          </p:txBody>
        </p:sp>
      </p:grpSp>
      <p:sp>
        <p:nvSpPr>
          <p:cNvPr id="1086" name="Google Shape;1108;p49"/>
          <p:cNvSpPr/>
          <p:nvPr/>
        </p:nvSpPr>
        <p:spPr>
          <a:xfrm>
            <a:off x="0" y="809124"/>
            <a:ext cx="122100" cy="1221902"/>
          </a:xfrm>
          <a:prstGeom prst="rect">
            <a:avLst/>
          </a:prstGeom>
          <a:solidFill>
            <a:srgbClr val="43B6CA"/>
          </a:solidFill>
          <a:ln w="12700">
            <a:miter lim="400000"/>
          </a:ln>
        </p:spPr>
        <p:txBody>
          <a:bodyPr lIns="45719" rIns="45719" anchor="ctr"/>
          <a:lstStyle/>
          <a:p>
            <a:pPr/>
          </a:p>
        </p:txBody>
      </p:sp>
      <p:grpSp>
        <p:nvGrpSpPr>
          <p:cNvPr id="1095" name="Google Shape;1109;p49"/>
          <p:cNvGrpSpPr/>
          <p:nvPr/>
        </p:nvGrpSpPr>
        <p:grpSpPr>
          <a:xfrm>
            <a:off x="3498266" y="-73079"/>
            <a:ext cx="5645785" cy="5227664"/>
            <a:chOff x="0" y="0"/>
            <a:chExt cx="5645783" cy="5227662"/>
          </a:xfrm>
        </p:grpSpPr>
        <p:sp>
          <p:nvSpPr>
            <p:cNvPr id="1087" name="Google Shape;1110;p49"/>
            <p:cNvSpPr/>
            <p:nvPr/>
          </p:nvSpPr>
          <p:spPr>
            <a:xfrm rot="16200000">
              <a:off x="4692382" y="4269202"/>
              <a:ext cx="953402" cy="9534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43B6CA"/>
            </a:solidFill>
            <a:ln w="12700" cap="flat">
              <a:noFill/>
              <a:miter lim="400000"/>
            </a:ln>
            <a:effectLst/>
          </p:spPr>
          <p:txBody>
            <a:bodyPr wrap="square" lIns="45719" tIns="45719" rIns="45719" bIns="45719" numCol="1" anchor="ctr">
              <a:noAutofit/>
            </a:bodyPr>
            <a:lstStyle/>
            <a:p>
              <a:pPr/>
            </a:p>
          </p:txBody>
        </p:sp>
        <p:grpSp>
          <p:nvGrpSpPr>
            <p:cNvPr id="1090" name="Google Shape;1111;p49"/>
            <p:cNvGrpSpPr/>
            <p:nvPr/>
          </p:nvGrpSpPr>
          <p:grpSpPr>
            <a:xfrm>
              <a:off x="1285614" y="4323456"/>
              <a:ext cx="890769" cy="904207"/>
              <a:chOff x="0" y="0"/>
              <a:chExt cx="890768" cy="904205"/>
            </a:xfrm>
          </p:grpSpPr>
          <p:sp>
            <p:nvSpPr>
              <p:cNvPr id="1088" name="Google Shape;1112;p49"/>
              <p:cNvSpPr/>
              <p:nvPr/>
            </p:nvSpPr>
            <p:spPr>
              <a:xfrm flipH="1" flipV="1">
                <a:off x="155468" y="168905"/>
                <a:ext cx="735301" cy="735301"/>
              </a:xfrm>
              <a:prstGeom prst="line">
                <a:avLst/>
              </a:prstGeom>
              <a:noFill/>
              <a:ln w="38100" cap="flat">
                <a:solidFill>
                  <a:srgbClr val="43B6CA"/>
                </a:solidFill>
                <a:prstDash val="solid"/>
                <a:round/>
              </a:ln>
              <a:effectLst/>
            </p:spPr>
            <p:txBody>
              <a:bodyPr wrap="square" lIns="45719" tIns="45719" rIns="45719" bIns="45719" numCol="1" anchor="t">
                <a:noAutofit/>
              </a:bodyPr>
              <a:lstStyle/>
              <a:p>
                <a:pPr/>
              </a:p>
            </p:txBody>
          </p:sp>
          <p:sp>
            <p:nvSpPr>
              <p:cNvPr id="1089" name="Google Shape;1113;p49"/>
              <p:cNvSpPr/>
              <p:nvPr/>
            </p:nvSpPr>
            <p:spPr>
              <a:xfrm>
                <a:off x="-1" y="-1"/>
                <a:ext cx="93602" cy="93601"/>
              </a:xfrm>
              <a:prstGeom prst="ellipse">
                <a:avLst/>
              </a:prstGeom>
              <a:solidFill>
                <a:srgbClr val="E33448"/>
              </a:solidFill>
              <a:ln w="12700" cap="flat">
                <a:noFill/>
                <a:miter lim="400000"/>
              </a:ln>
              <a:effectLst/>
            </p:spPr>
            <p:txBody>
              <a:bodyPr wrap="square" lIns="45719" tIns="45719" rIns="45719" bIns="45719" numCol="1" anchor="ctr">
                <a:noAutofit/>
              </a:bodyPr>
              <a:lstStyle/>
              <a:p>
                <a:pPr/>
              </a:p>
            </p:txBody>
          </p:sp>
        </p:grpSp>
        <p:grpSp>
          <p:nvGrpSpPr>
            <p:cNvPr id="1094" name="Google Shape;1114;p49"/>
            <p:cNvGrpSpPr/>
            <p:nvPr/>
          </p:nvGrpSpPr>
          <p:grpSpPr>
            <a:xfrm>
              <a:off x="-1" y="-1"/>
              <a:ext cx="873931" cy="568862"/>
              <a:chOff x="0" y="0"/>
              <a:chExt cx="873929" cy="568860"/>
            </a:xfrm>
          </p:grpSpPr>
          <p:sp>
            <p:nvSpPr>
              <p:cNvPr id="1091" name="Google Shape;1115;p49"/>
              <p:cNvSpPr/>
              <p:nvPr/>
            </p:nvSpPr>
            <p:spPr>
              <a:xfrm flipH="1" flipV="1">
                <a:off x="-1" y="-1"/>
                <a:ext cx="426301" cy="426301"/>
              </a:xfrm>
              <a:prstGeom prst="line">
                <a:avLst/>
              </a:prstGeom>
              <a:noFill/>
              <a:ln w="38100" cap="flat">
                <a:solidFill>
                  <a:srgbClr val="000000"/>
                </a:solidFill>
                <a:prstDash val="solid"/>
                <a:round/>
              </a:ln>
              <a:effectLst/>
            </p:spPr>
            <p:txBody>
              <a:bodyPr wrap="square" lIns="45719" tIns="45719" rIns="45719" bIns="45719" numCol="1" anchor="t">
                <a:noAutofit/>
              </a:bodyPr>
              <a:lstStyle/>
              <a:p>
                <a:pPr/>
              </a:p>
            </p:txBody>
          </p:sp>
          <p:sp>
            <p:nvSpPr>
              <p:cNvPr id="1092" name="Google Shape;1116;p49"/>
              <p:cNvSpPr/>
              <p:nvPr/>
            </p:nvSpPr>
            <p:spPr>
              <a:xfrm flipH="1" flipV="1">
                <a:off x="345929" y="40860"/>
                <a:ext cx="528001" cy="528001"/>
              </a:xfrm>
              <a:prstGeom prst="line">
                <a:avLst/>
              </a:prstGeom>
              <a:noFill/>
              <a:ln w="38100" cap="flat">
                <a:solidFill>
                  <a:srgbClr val="E33448"/>
                </a:solidFill>
                <a:prstDash val="solid"/>
                <a:round/>
              </a:ln>
              <a:effectLst/>
            </p:spPr>
            <p:txBody>
              <a:bodyPr wrap="square" lIns="45719" tIns="45719" rIns="45719" bIns="45719" numCol="1" anchor="t">
                <a:noAutofit/>
              </a:bodyPr>
              <a:lstStyle/>
              <a:p>
                <a:pPr/>
              </a:p>
            </p:txBody>
          </p:sp>
          <p:sp>
            <p:nvSpPr>
              <p:cNvPr id="1093" name="Google Shape;1117;p49"/>
              <p:cNvSpPr/>
              <p:nvPr/>
            </p:nvSpPr>
            <p:spPr>
              <a:xfrm>
                <a:off x="505383" y="498351"/>
                <a:ext cx="70501" cy="70501"/>
              </a:xfrm>
              <a:prstGeom prst="ellipse">
                <a:avLst/>
              </a:prstGeom>
              <a:solidFill>
                <a:srgbClr val="43B6CA"/>
              </a:solidFill>
              <a:ln w="12700" cap="flat">
                <a:noFill/>
                <a:miter lim="400000"/>
              </a:ln>
              <a:effectLst/>
            </p:spPr>
            <p:txBody>
              <a:bodyPr wrap="square" lIns="45719" tIns="45719" rIns="45719" bIns="45719" numCol="1" anchor="ctr">
                <a:noAutofit/>
              </a:bodyPr>
              <a:lstStyle/>
              <a:p>
                <a:pPr/>
              </a:p>
            </p:txBody>
          </p:sp>
        </p:grpSp>
      </p:grpSp>
      <p:sp>
        <p:nvSpPr>
          <p:cNvPr id="1096" name="Google Shape;1118;p49"/>
          <p:cNvSpPr txBox="1"/>
          <p:nvPr/>
        </p:nvSpPr>
        <p:spPr>
          <a:xfrm>
            <a:off x="6233974" y="1060474"/>
            <a:ext cx="2223602" cy="1071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2800">
                <a:latin typeface="Lexend ExtraBold"/>
                <a:ea typeface="Lexend ExtraBold"/>
                <a:cs typeface="Lexend ExtraBold"/>
                <a:sym typeface="Lexend ExtraBold"/>
              </a:defRPr>
            </a:pPr>
            <a:r>
              <a:t>FACTS </a:t>
            </a:r>
            <a:r>
              <a:rPr>
                <a:solidFill>
                  <a:srgbClr val="43B6CA"/>
                </a:solidFill>
              </a:rPr>
              <a:t>&amp;</a:t>
            </a:r>
            <a:endParaRPr>
              <a:solidFill>
                <a:srgbClr val="43B6CA"/>
              </a:solidFill>
            </a:endParaRPr>
          </a:p>
          <a:p>
            <a:pPr>
              <a:defRPr sz="2800">
                <a:latin typeface="Lexend ExtraBold"/>
                <a:ea typeface="Lexend ExtraBold"/>
                <a:cs typeface="Lexend ExtraBold"/>
                <a:sym typeface="Lexend ExtraBold"/>
              </a:defRPr>
            </a:pPr>
            <a:r>
              <a:t>NUMBERS</a:t>
            </a:r>
            <a:r>
              <a:rPr>
                <a:solidFill>
                  <a:srgbClr val="43B6CA"/>
                </a:solidFill>
              </a:rPr>
              <a:t>!</a:t>
            </a:r>
          </a:p>
        </p:txBody>
      </p:sp>
      <p:pic>
        <p:nvPicPr>
          <p:cNvPr id="1097" name="Google Shape;1119;p49" descr="Google Shape;1119;p49"/>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sp>
        <p:nvSpPr>
          <p:cNvPr id="1098" name="Google Shape;1120;p49"/>
          <p:cNvSpPr txBox="1"/>
          <p:nvPr/>
        </p:nvSpPr>
        <p:spPr>
          <a:xfrm>
            <a:off x="1216599" y="2163599"/>
            <a:ext cx="3440702" cy="25768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nSpc>
                <a:spcPct val="150000"/>
              </a:lnSpc>
              <a:defRPr sz="1000">
                <a:latin typeface="Lexend Light"/>
                <a:ea typeface="Lexend Light"/>
                <a:cs typeface="Lexend Light"/>
                <a:sym typeface="Lexend Light"/>
              </a:defRPr>
            </a:pPr>
            <a:r>
              <a:t>Social Media Traffic</a:t>
            </a:r>
          </a:p>
          <a:p>
            <a:pPr>
              <a:lnSpc>
                <a:spcPct val="150000"/>
              </a:lnSpc>
              <a:defRPr sz="1000">
                <a:latin typeface="Lexend Light"/>
                <a:ea typeface="Lexend Light"/>
                <a:cs typeface="Lexend Light"/>
                <a:sym typeface="Lexend Light"/>
              </a:defRPr>
            </a:pPr>
            <a:r>
              <a:t>Website Traffic</a:t>
            </a:r>
          </a:p>
          <a:p>
            <a:pPr>
              <a:lnSpc>
                <a:spcPct val="150000"/>
              </a:lnSpc>
              <a:defRPr sz="1000">
                <a:latin typeface="Lexend Light"/>
                <a:ea typeface="Lexend Light"/>
                <a:cs typeface="Lexend Light"/>
                <a:sym typeface="Lexend Light"/>
              </a:defRPr>
            </a:pPr>
            <a:r>
              <a:t>E-commerce Campaigns</a:t>
            </a:r>
          </a:p>
          <a:p>
            <a:pPr>
              <a:lnSpc>
                <a:spcPct val="150000"/>
              </a:lnSpc>
              <a:defRPr sz="1000">
                <a:latin typeface="Lexend Light"/>
                <a:ea typeface="Lexend Light"/>
                <a:cs typeface="Lexend Light"/>
                <a:sym typeface="Lexend Light"/>
              </a:defRPr>
            </a:pPr>
            <a:r>
              <a:t>Engagement Campaigns</a:t>
            </a:r>
          </a:p>
          <a:p>
            <a:pPr>
              <a:lnSpc>
                <a:spcPct val="150000"/>
              </a:lnSpc>
              <a:defRPr sz="1000">
                <a:latin typeface="Lexend Light"/>
                <a:ea typeface="Lexend Light"/>
                <a:cs typeface="Lexend Light"/>
                <a:sym typeface="Lexend Light"/>
              </a:defRPr>
            </a:pPr>
            <a:r>
              <a:t>Reach Campaigns</a:t>
            </a:r>
          </a:p>
          <a:p>
            <a:pPr>
              <a:lnSpc>
                <a:spcPct val="150000"/>
              </a:lnSpc>
              <a:defRPr sz="1000">
                <a:latin typeface="Lexend Light"/>
                <a:ea typeface="Lexend Light"/>
                <a:cs typeface="Lexend Light"/>
                <a:sym typeface="Lexend Light"/>
              </a:defRPr>
            </a:pPr>
            <a:r>
              <a:t>SEO</a:t>
            </a:r>
          </a:p>
          <a:p>
            <a:pPr>
              <a:lnSpc>
                <a:spcPct val="150000"/>
              </a:lnSpc>
              <a:defRPr sz="1000">
                <a:latin typeface="Lexend Light"/>
                <a:ea typeface="Lexend Light"/>
                <a:cs typeface="Lexend Light"/>
                <a:sym typeface="Lexend Light"/>
              </a:defRPr>
            </a:pPr>
            <a:r>
              <a:t>App Download Campaigns</a:t>
            </a:r>
          </a:p>
          <a:p>
            <a:pPr>
              <a:lnSpc>
                <a:spcPct val="150000"/>
              </a:lnSpc>
              <a:defRPr sz="1000">
                <a:latin typeface="Lexend Light"/>
                <a:ea typeface="Lexend Light"/>
                <a:cs typeface="Lexend Light"/>
                <a:sym typeface="Lexend Light"/>
              </a:defRPr>
            </a:pPr>
            <a:r>
              <a:t>Lead Capture</a:t>
            </a:r>
          </a:p>
          <a:p>
            <a:pPr>
              <a:lnSpc>
                <a:spcPct val="150000"/>
              </a:lnSpc>
              <a:defRPr sz="1000">
                <a:latin typeface="Lexend Light"/>
                <a:ea typeface="Lexend Light"/>
                <a:cs typeface="Lexend Light"/>
                <a:sym typeface="Lexend Light"/>
              </a:defRPr>
            </a:pPr>
            <a:r>
              <a:t>Campaign Optimization</a:t>
            </a:r>
          </a:p>
          <a:p>
            <a:pPr>
              <a:lnSpc>
                <a:spcPct val="150000"/>
              </a:lnSpc>
              <a:defRPr sz="1000">
                <a:latin typeface="Lexend Light"/>
                <a:ea typeface="Lexend Light"/>
                <a:cs typeface="Lexend Light"/>
                <a:sym typeface="Lexend Light"/>
              </a:defRPr>
            </a:pPr>
            <a:r>
              <a:t>Advertising Funnel Strategy</a:t>
            </a:r>
          </a:p>
        </p:txBody>
      </p:sp>
      <p:sp>
        <p:nvSpPr>
          <p:cNvPr id="1099" name="Google Shape;1121;p49"/>
          <p:cNvSpPr txBox="1"/>
          <p:nvPr/>
        </p:nvSpPr>
        <p:spPr>
          <a:xfrm>
            <a:off x="6233974" y="2171550"/>
            <a:ext cx="2338201" cy="206499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nSpc>
                <a:spcPct val="130000"/>
              </a:lnSpc>
              <a:defRPr sz="1000">
                <a:latin typeface="Lexend Light"/>
                <a:ea typeface="Lexend Light"/>
                <a:cs typeface="Lexend Light"/>
                <a:sym typeface="Lexend Light"/>
              </a:defRPr>
            </a:pPr>
            <a:r>
              <a:t>Our Paid Media department garners an annual total of </a:t>
            </a:r>
            <a:r>
              <a:rPr>
                <a:latin typeface="Lexend Bold"/>
                <a:ea typeface="Lexend Bold"/>
                <a:cs typeface="Lexend Bold"/>
                <a:sym typeface="Lexend Bold"/>
              </a:rPr>
              <a:t>over 574 million advertising impressions</a:t>
            </a:r>
            <a:r>
              <a:t> through campaigns spanning multiple platforms. A recent success story involves a client who managed to triple their revenue within just a few months, all thanks to the leads generated by Figment.</a:t>
            </a:r>
          </a:p>
        </p:txBody>
      </p:sp>
      <p:sp>
        <p:nvSpPr>
          <p:cNvPr id="1100" name="Google Shape;1122;p49"/>
          <p:cNvSpPr/>
          <p:nvPr/>
        </p:nvSpPr>
        <p:spPr>
          <a:xfrm>
            <a:off x="1146377" y="3217664"/>
            <a:ext cx="70201" cy="70201"/>
          </a:xfrm>
          <a:prstGeom prst="ellipse">
            <a:avLst/>
          </a:prstGeom>
          <a:solidFill>
            <a:srgbClr val="000000"/>
          </a:solidFill>
          <a:ln w="12700">
            <a:miter lim="400000"/>
          </a:ln>
        </p:spPr>
        <p:txBody>
          <a:bodyPr lIns="45719" rIns="45719" anchor="ctr"/>
          <a:lstStyle/>
          <a:p>
            <a:pPr/>
          </a:p>
        </p:txBody>
      </p:sp>
      <p:sp>
        <p:nvSpPr>
          <p:cNvPr id="1101" name="Google Shape;1123;p49"/>
          <p:cNvSpPr/>
          <p:nvPr/>
        </p:nvSpPr>
        <p:spPr>
          <a:xfrm>
            <a:off x="1146377" y="3442751"/>
            <a:ext cx="70201" cy="70201"/>
          </a:xfrm>
          <a:prstGeom prst="ellipse">
            <a:avLst/>
          </a:prstGeom>
          <a:solidFill>
            <a:srgbClr val="000000"/>
          </a:solidFill>
          <a:ln w="12700">
            <a:miter lim="400000"/>
          </a:ln>
        </p:spPr>
        <p:txBody>
          <a:bodyPr lIns="45719" rIns="45719" anchor="ctr"/>
          <a:lstStyle/>
          <a:p>
            <a:pPr/>
          </a:p>
        </p:txBody>
      </p:sp>
      <p:sp>
        <p:nvSpPr>
          <p:cNvPr id="1102" name="Google Shape;1124;p49"/>
          <p:cNvSpPr/>
          <p:nvPr/>
        </p:nvSpPr>
        <p:spPr>
          <a:xfrm>
            <a:off x="1146377" y="2992614"/>
            <a:ext cx="70201" cy="70201"/>
          </a:xfrm>
          <a:prstGeom prst="ellipse">
            <a:avLst/>
          </a:prstGeom>
          <a:solidFill>
            <a:srgbClr val="000000"/>
          </a:solidFill>
          <a:ln w="12700">
            <a:miter lim="400000"/>
          </a:ln>
        </p:spPr>
        <p:txBody>
          <a:bodyPr lIns="45719" rIns="45719" anchor="ctr"/>
          <a:lstStyle/>
          <a:p>
            <a:pPr/>
          </a:p>
        </p:txBody>
      </p:sp>
      <p:sp>
        <p:nvSpPr>
          <p:cNvPr id="1103" name="Google Shape;1125;p49"/>
          <p:cNvSpPr/>
          <p:nvPr/>
        </p:nvSpPr>
        <p:spPr>
          <a:xfrm>
            <a:off x="1146377" y="2304040"/>
            <a:ext cx="70201" cy="70193"/>
          </a:xfrm>
          <a:prstGeom prst="ellipse">
            <a:avLst/>
          </a:prstGeom>
          <a:solidFill>
            <a:srgbClr val="000000"/>
          </a:solidFill>
          <a:ln w="12700">
            <a:miter lim="400000"/>
          </a:ln>
        </p:spPr>
        <p:txBody>
          <a:bodyPr lIns="45719" rIns="45719" anchor="ctr"/>
          <a:lstStyle/>
          <a:p>
            <a:pPr/>
          </a:p>
        </p:txBody>
      </p:sp>
      <p:sp>
        <p:nvSpPr>
          <p:cNvPr id="1104" name="Google Shape;1126;p49"/>
          <p:cNvSpPr/>
          <p:nvPr/>
        </p:nvSpPr>
        <p:spPr>
          <a:xfrm>
            <a:off x="1146377" y="2530549"/>
            <a:ext cx="70201" cy="70201"/>
          </a:xfrm>
          <a:prstGeom prst="ellipse">
            <a:avLst/>
          </a:prstGeom>
          <a:solidFill>
            <a:srgbClr val="000000"/>
          </a:solidFill>
          <a:ln w="12700">
            <a:miter lim="400000"/>
          </a:ln>
        </p:spPr>
        <p:txBody>
          <a:bodyPr lIns="45719" rIns="45719" anchor="ctr"/>
          <a:lstStyle/>
          <a:p>
            <a:pPr/>
          </a:p>
        </p:txBody>
      </p:sp>
      <p:sp>
        <p:nvSpPr>
          <p:cNvPr id="1105" name="Google Shape;1127;p49"/>
          <p:cNvSpPr/>
          <p:nvPr/>
        </p:nvSpPr>
        <p:spPr>
          <a:xfrm>
            <a:off x="1146377" y="2757039"/>
            <a:ext cx="70201" cy="70201"/>
          </a:xfrm>
          <a:prstGeom prst="ellipse">
            <a:avLst/>
          </a:prstGeom>
          <a:solidFill>
            <a:srgbClr val="000000"/>
          </a:solidFill>
          <a:ln w="12700">
            <a:miter lim="400000"/>
          </a:ln>
        </p:spPr>
        <p:txBody>
          <a:bodyPr lIns="45719" rIns="45719" anchor="ctr"/>
          <a:lstStyle/>
          <a:p>
            <a:pPr/>
          </a:p>
        </p:txBody>
      </p:sp>
      <p:sp>
        <p:nvSpPr>
          <p:cNvPr id="1106" name="Google Shape;1128;p49"/>
          <p:cNvSpPr/>
          <p:nvPr/>
        </p:nvSpPr>
        <p:spPr>
          <a:xfrm>
            <a:off x="1146377" y="3665851"/>
            <a:ext cx="70201" cy="70201"/>
          </a:xfrm>
          <a:prstGeom prst="ellipse">
            <a:avLst/>
          </a:prstGeom>
          <a:solidFill>
            <a:srgbClr val="000000"/>
          </a:solidFill>
          <a:ln w="12700">
            <a:miter lim="400000"/>
          </a:ln>
        </p:spPr>
        <p:txBody>
          <a:bodyPr lIns="45719" rIns="45719" anchor="ctr"/>
          <a:lstStyle/>
          <a:p>
            <a:pPr/>
          </a:p>
        </p:txBody>
      </p:sp>
      <p:sp>
        <p:nvSpPr>
          <p:cNvPr id="1107" name="Google Shape;1129;p49"/>
          <p:cNvSpPr/>
          <p:nvPr/>
        </p:nvSpPr>
        <p:spPr>
          <a:xfrm>
            <a:off x="1146377" y="3898563"/>
            <a:ext cx="70201" cy="70201"/>
          </a:xfrm>
          <a:prstGeom prst="ellipse">
            <a:avLst/>
          </a:prstGeom>
          <a:solidFill>
            <a:srgbClr val="000000"/>
          </a:solidFill>
          <a:ln w="12700">
            <a:miter lim="400000"/>
          </a:ln>
        </p:spPr>
        <p:txBody>
          <a:bodyPr lIns="45719" rIns="45719" anchor="ctr"/>
          <a:lstStyle/>
          <a:p>
            <a:pPr/>
          </a:p>
        </p:txBody>
      </p:sp>
      <p:sp>
        <p:nvSpPr>
          <p:cNvPr id="1108" name="Google Shape;1130;p49"/>
          <p:cNvSpPr/>
          <p:nvPr/>
        </p:nvSpPr>
        <p:spPr>
          <a:xfrm>
            <a:off x="1146377" y="4131288"/>
            <a:ext cx="70201" cy="70201"/>
          </a:xfrm>
          <a:prstGeom prst="ellipse">
            <a:avLst/>
          </a:prstGeom>
          <a:solidFill>
            <a:srgbClr val="000000"/>
          </a:solidFill>
          <a:ln w="12700">
            <a:miter lim="400000"/>
          </a:ln>
        </p:spPr>
        <p:txBody>
          <a:bodyPr lIns="45719" rIns="45719" anchor="ctr"/>
          <a:lstStyle/>
          <a:p>
            <a:pPr/>
          </a:p>
        </p:txBody>
      </p:sp>
      <p:sp>
        <p:nvSpPr>
          <p:cNvPr id="1109" name="Google Shape;1131;p49"/>
          <p:cNvSpPr/>
          <p:nvPr/>
        </p:nvSpPr>
        <p:spPr>
          <a:xfrm>
            <a:off x="1146377" y="4364039"/>
            <a:ext cx="70201" cy="70201"/>
          </a:xfrm>
          <a:prstGeom prst="ellipse">
            <a:avLst/>
          </a:prstGeom>
          <a:solidFill>
            <a:srgbClr val="000000"/>
          </a:solidFill>
          <a:ln w="12700">
            <a:miter lim="400000"/>
          </a:ln>
        </p:spPr>
        <p:txBody>
          <a:bodyPr lIns="45719" rIns="45719" anchor="ctr"/>
          <a:lstStyle/>
          <a:p>
            <a:pPr/>
          </a:p>
        </p:txBody>
      </p:sp>
      <p:pic>
        <p:nvPicPr>
          <p:cNvPr id="1110" name="Google Shape;1132;p49" descr="Google Shape;1132;p49"/>
          <p:cNvPicPr>
            <a:picLocks noChangeAspect="1"/>
          </p:cNvPicPr>
          <p:nvPr/>
        </p:nvPicPr>
        <p:blipFill>
          <a:blip r:embed="rId3">
            <a:extLst/>
          </a:blip>
          <a:stretch>
            <a:fillRect/>
          </a:stretch>
        </p:blipFill>
        <p:spPr>
          <a:xfrm>
            <a:off x="4136547" y="295900"/>
            <a:ext cx="2054954" cy="2222825"/>
          </a:xfrm>
          <a:prstGeom prst="rect">
            <a:avLst/>
          </a:prstGeom>
          <a:ln w="12700">
            <a:miter lim="400000"/>
          </a:ln>
        </p:spPr>
      </p:pic>
      <p:sp>
        <p:nvSpPr>
          <p:cNvPr id="1111" name="Google Shape;1133;p49">
            <a:hlinkClick r:id="rId4" invalidUrl="" action="ppaction://hlinksldjump" tgtFrame="" tooltip="" history="1" highlightClick="0" endSnd="0"/>
          </p:cNvPr>
          <p:cNvSpPr txBox="1"/>
          <p:nvPr/>
        </p:nvSpPr>
        <p:spPr>
          <a:xfrm>
            <a:off x="7804200" y="4612825"/>
            <a:ext cx="649501" cy="33068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1100" u="sng">
                <a:solidFill>
                  <a:schemeClr val="accent5"/>
                </a:solidFill>
                <a:uFill>
                  <a:solidFill>
                    <a:schemeClr val="accent5"/>
                  </a:solidFill>
                </a:uFill>
                <a:hlinkClick r:id="rId4" invalidUrl="" action="ppaction://hlinksldjump" tgtFrame="" tooltip="" history="1" highlightClick="0" endSnd="0"/>
              </a:defRPr>
            </a:lvl1pPr>
          </a:lstStyle>
          <a:p>
            <a:pPr>
              <a:defRPr>
                <a:uFillTx/>
              </a:defRPr>
            </a:pPr>
            <a:r>
              <a:rPr>
                <a:uFill>
                  <a:solidFill>
                    <a:schemeClr val="accent5"/>
                  </a:solidFill>
                </a:uFill>
                <a:hlinkClick r:id="rId4" invalidUrl="" action="ppaction://hlinksldjump" tgtFrame="" tooltip="" history="1" highlightClick="0" endSnd="0"/>
              </a:rPr>
              <a:t>MENU</a:t>
            </a:r>
          </a:p>
        </p:txBody>
      </p:sp>
      <p:pic>
        <p:nvPicPr>
          <p:cNvPr id="1112" name="Google Shape;1134;p49" descr="Google Shape;1134;p49"/>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grpSp>
        <p:nvGrpSpPr>
          <p:cNvPr id="1115" name="Google Shape;1135;p49"/>
          <p:cNvGrpSpPr/>
          <p:nvPr/>
        </p:nvGrpSpPr>
        <p:grpSpPr>
          <a:xfrm>
            <a:off x="-49676" y="4665324"/>
            <a:ext cx="3454202" cy="520974"/>
            <a:chOff x="0" y="0"/>
            <a:chExt cx="3454200" cy="520972"/>
          </a:xfrm>
        </p:grpSpPr>
        <p:pic>
          <p:nvPicPr>
            <p:cNvPr id="1113" name="Google Shape;1136;p49" descr="Google Shape;1136;p49"/>
            <p:cNvPicPr>
              <a:picLocks noChangeAspect="1"/>
            </p:cNvPicPr>
            <p:nvPr/>
          </p:nvPicPr>
          <p:blipFill>
            <a:blip r:embed="rId2">
              <a:extLst/>
            </a:blip>
            <a:stretch>
              <a:fillRect/>
            </a:stretch>
          </p:blipFill>
          <p:spPr>
            <a:xfrm>
              <a:off x="520974" y="0"/>
              <a:ext cx="211476" cy="211476"/>
            </a:xfrm>
            <a:prstGeom prst="rect">
              <a:avLst/>
            </a:prstGeom>
            <a:ln w="12700" cap="flat">
              <a:noFill/>
              <a:miter lim="400000"/>
            </a:ln>
            <a:effectLst/>
          </p:spPr>
        </p:pic>
        <p:sp>
          <p:nvSpPr>
            <p:cNvPr id="1114" name="Google Shape;1137;p49"/>
            <p:cNvSpPr txBox="1"/>
            <p:nvPr/>
          </p:nvSpPr>
          <p:spPr>
            <a:xfrm>
              <a:off x="0" y="263999"/>
              <a:ext cx="3454201" cy="2569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500">
                  <a:solidFill>
                    <a:srgbClr val="D9D9D9"/>
                  </a:solidFill>
                </a:defRPr>
              </a:lvl1pPr>
            </a:lstStyle>
            <a:p>
              <a:pPr/>
              <a:r>
                <a:t>Copyright © 2023 Figment S.A. de C.V. All rights reserved.</a:t>
              </a:r>
            </a:p>
          </p:txBody>
        </p:sp>
      </p:grpSp>
      <p:pic>
        <p:nvPicPr>
          <p:cNvPr id="1116" name="Google Shape;1138;p49" descr="Google Shape;1138;p49"/>
          <p:cNvPicPr>
            <a:picLocks noChangeAspect="1"/>
          </p:cNvPicPr>
          <p:nvPr/>
        </p:nvPicPr>
        <p:blipFill>
          <a:blip r:embed="rId5">
            <a:extLst/>
          </a:blip>
          <a:stretch>
            <a:fillRect/>
          </a:stretch>
        </p:blipFill>
        <p:spPr>
          <a:xfrm>
            <a:off x="1146374" y="809124"/>
            <a:ext cx="1654021" cy="1221902"/>
          </a:xfrm>
          <a:prstGeom prst="rect">
            <a:avLst/>
          </a:prstGeom>
          <a:ln w="12700">
            <a:miter lim="400000"/>
          </a:ln>
        </p:spPr>
      </p:pic>
      <p:sp>
        <p:nvSpPr>
          <p:cNvPr id="1117" name="Google Shape;1139;p49"/>
          <p:cNvSpPr txBox="1"/>
          <p:nvPr/>
        </p:nvSpPr>
        <p:spPr>
          <a:xfrm>
            <a:off x="2140449" y="1507775"/>
            <a:ext cx="1698301" cy="538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100">
                <a:latin typeface="Lexend ExtraBold"/>
                <a:ea typeface="Lexend ExtraBold"/>
                <a:cs typeface="Lexend ExtraBold"/>
                <a:sym typeface="Lexend ExtraBold"/>
              </a:defRPr>
            </a:pPr>
            <a:r>
              <a:t>PAID AND</a:t>
            </a:r>
          </a:p>
          <a:p>
            <a:pPr>
              <a:defRPr sz="1100">
                <a:latin typeface="Lexend ExtraBold"/>
                <a:ea typeface="Lexend ExtraBold"/>
                <a:cs typeface="Lexend ExtraBold"/>
                <a:sym typeface="Lexend ExtraBold"/>
              </a:defRPr>
            </a:pPr>
            <a:r>
              <a:t>ORGANIC MEDIA</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19" name="Google Shape;1144;p50" descr="Google Shape;1144;p50"/>
          <p:cNvPicPr>
            <a:picLocks noChangeAspect="1"/>
          </p:cNvPicPr>
          <p:nvPr/>
        </p:nvPicPr>
        <p:blipFill>
          <a:blip r:embed="rId2">
            <a:extLst/>
          </a:blip>
          <a:stretch>
            <a:fillRect/>
          </a:stretch>
        </p:blipFill>
        <p:spPr>
          <a:xfrm>
            <a:off x="5296225" y="1606075"/>
            <a:ext cx="2590051" cy="2590051"/>
          </a:xfrm>
          <a:prstGeom prst="rect">
            <a:avLst/>
          </a:prstGeom>
          <a:ln w="12700">
            <a:miter lim="400000"/>
          </a:ln>
        </p:spPr>
      </p:pic>
      <p:sp>
        <p:nvSpPr>
          <p:cNvPr id="1120" name="Google Shape;1145;p50"/>
          <p:cNvSpPr/>
          <p:nvPr/>
        </p:nvSpPr>
        <p:spPr>
          <a:xfrm rot="5400000">
            <a:off x="-51" y="0"/>
            <a:ext cx="859201" cy="859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6C30F"/>
          </a:solidFill>
          <a:ln w="12700">
            <a:miter lim="400000"/>
          </a:ln>
        </p:spPr>
        <p:txBody>
          <a:bodyPr lIns="45719" rIns="45719" anchor="ctr"/>
          <a:lstStyle/>
          <a:p>
            <a:pPr/>
          </a:p>
        </p:txBody>
      </p:sp>
      <p:sp>
        <p:nvSpPr>
          <p:cNvPr id="1121" name="Google Shape;1146;p50"/>
          <p:cNvSpPr/>
          <p:nvPr/>
        </p:nvSpPr>
        <p:spPr>
          <a:xfrm rot="16200000">
            <a:off x="8190649" y="4196124"/>
            <a:ext cx="953401" cy="953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6C30F"/>
          </a:solidFill>
          <a:ln w="12700">
            <a:miter lim="400000"/>
          </a:ln>
        </p:spPr>
        <p:txBody>
          <a:bodyPr lIns="45719" rIns="45719" anchor="ctr"/>
          <a:lstStyle/>
          <a:p>
            <a:pPr/>
          </a:p>
        </p:txBody>
      </p:sp>
      <p:pic>
        <p:nvPicPr>
          <p:cNvPr id="1122" name="Google Shape;1147;p50" descr="Google Shape;1147;p50"/>
          <p:cNvPicPr>
            <a:picLocks noChangeAspect="1"/>
          </p:cNvPicPr>
          <p:nvPr/>
        </p:nvPicPr>
        <p:blipFill>
          <a:blip r:embed="rId3">
            <a:extLst/>
          </a:blip>
          <a:srcRect l="0" t="0" r="15367" b="0"/>
          <a:stretch>
            <a:fillRect/>
          </a:stretch>
        </p:blipFill>
        <p:spPr>
          <a:xfrm>
            <a:off x="8125449" y="1476724"/>
            <a:ext cx="1018601" cy="1392451"/>
          </a:xfrm>
          <a:prstGeom prst="rect">
            <a:avLst/>
          </a:prstGeom>
          <a:ln w="12700">
            <a:miter lim="400000"/>
          </a:ln>
        </p:spPr>
      </p:pic>
      <p:grpSp>
        <p:nvGrpSpPr>
          <p:cNvPr id="1126" name="Google Shape;1148;p50"/>
          <p:cNvGrpSpPr/>
          <p:nvPr/>
        </p:nvGrpSpPr>
        <p:grpSpPr>
          <a:xfrm>
            <a:off x="3976175" y="-203383"/>
            <a:ext cx="859320" cy="873931"/>
            <a:chOff x="0" y="0"/>
            <a:chExt cx="859319" cy="873930"/>
          </a:xfrm>
        </p:grpSpPr>
        <p:sp>
          <p:nvSpPr>
            <p:cNvPr id="1123" name="Google Shape;1149;p50"/>
            <p:cNvSpPr/>
            <p:nvPr/>
          </p:nvSpPr>
          <p:spPr>
            <a:xfrm flipV="1">
              <a:off x="172681" y="-1"/>
              <a:ext cx="426301" cy="426301"/>
            </a:xfrm>
            <a:prstGeom prst="line">
              <a:avLst/>
            </a:prstGeom>
            <a:noFill/>
            <a:ln w="38100" cap="flat">
              <a:solidFill>
                <a:srgbClr val="000000"/>
              </a:solidFill>
              <a:prstDash val="solid"/>
              <a:round/>
            </a:ln>
            <a:effectLst/>
          </p:spPr>
          <p:txBody>
            <a:bodyPr wrap="square" lIns="45719" tIns="45719" rIns="45719" bIns="45719" numCol="1" anchor="t">
              <a:noAutofit/>
            </a:bodyPr>
            <a:lstStyle/>
            <a:p>
              <a:pPr/>
            </a:p>
          </p:txBody>
        </p:sp>
        <p:sp>
          <p:nvSpPr>
            <p:cNvPr id="1124" name="Google Shape;1150;p50"/>
            <p:cNvSpPr/>
            <p:nvPr/>
          </p:nvSpPr>
          <p:spPr>
            <a:xfrm flipV="1">
              <a:off x="30120" y="44730"/>
              <a:ext cx="829200" cy="829200"/>
            </a:xfrm>
            <a:prstGeom prst="line">
              <a:avLst/>
            </a:prstGeom>
            <a:noFill/>
            <a:ln w="38100" cap="flat">
              <a:solidFill>
                <a:srgbClr val="E33448"/>
              </a:solidFill>
              <a:prstDash val="solid"/>
              <a:round/>
            </a:ln>
            <a:effectLst/>
          </p:spPr>
          <p:txBody>
            <a:bodyPr wrap="square" lIns="45719" tIns="45719" rIns="45719" bIns="45719" numCol="1" anchor="t">
              <a:noAutofit/>
            </a:bodyPr>
            <a:lstStyle/>
            <a:p>
              <a:pPr/>
            </a:p>
          </p:txBody>
        </p:sp>
        <p:sp>
          <p:nvSpPr>
            <p:cNvPr id="1125" name="Google Shape;1151;p50"/>
            <p:cNvSpPr/>
            <p:nvPr/>
          </p:nvSpPr>
          <p:spPr>
            <a:xfrm>
              <a:off x="0" y="520530"/>
              <a:ext cx="70501" cy="70501"/>
            </a:xfrm>
            <a:prstGeom prst="ellipse">
              <a:avLst/>
            </a:prstGeom>
            <a:solidFill>
              <a:srgbClr val="43B6CA"/>
            </a:solidFill>
            <a:ln w="12700" cap="flat">
              <a:noFill/>
              <a:miter lim="400000"/>
            </a:ln>
            <a:effectLst/>
          </p:spPr>
          <p:txBody>
            <a:bodyPr wrap="square" lIns="45719" tIns="45719" rIns="45719" bIns="45719" numCol="1" anchor="ctr">
              <a:noAutofit/>
            </a:bodyPr>
            <a:lstStyle/>
            <a:p>
              <a:pPr/>
            </a:p>
          </p:txBody>
        </p:sp>
      </p:grpSp>
      <p:sp>
        <p:nvSpPr>
          <p:cNvPr id="1127" name="Google Shape;1152;p50"/>
          <p:cNvSpPr/>
          <p:nvPr/>
        </p:nvSpPr>
        <p:spPr>
          <a:xfrm flipV="1">
            <a:off x="-266951" y="1704130"/>
            <a:ext cx="615601" cy="615601"/>
          </a:xfrm>
          <a:prstGeom prst="line">
            <a:avLst/>
          </a:prstGeom>
          <a:ln w="38100">
            <a:solidFill>
              <a:srgbClr val="F6C30F"/>
            </a:solidFill>
          </a:ln>
        </p:spPr>
        <p:txBody>
          <a:bodyPr lIns="45719" rIns="45719"/>
          <a:lstStyle/>
          <a:p>
            <a:pPr/>
          </a:p>
        </p:txBody>
      </p:sp>
      <p:pic>
        <p:nvPicPr>
          <p:cNvPr id="1128" name="Google Shape;1153;p50" descr="Google Shape;1153;p50"/>
          <p:cNvPicPr>
            <a:picLocks noChangeAspect="1"/>
          </p:cNvPicPr>
          <p:nvPr/>
        </p:nvPicPr>
        <p:blipFill>
          <a:blip r:embed="rId4">
            <a:extLst/>
          </a:blip>
          <a:stretch>
            <a:fillRect/>
          </a:stretch>
        </p:blipFill>
        <p:spPr>
          <a:xfrm>
            <a:off x="471300" y="4665324"/>
            <a:ext cx="211476" cy="211476"/>
          </a:xfrm>
          <a:prstGeom prst="rect">
            <a:avLst/>
          </a:prstGeom>
          <a:ln w="12700">
            <a:miter lim="400000"/>
          </a:ln>
        </p:spPr>
      </p:pic>
      <p:sp>
        <p:nvSpPr>
          <p:cNvPr id="1129" name="Google Shape;1154;p50"/>
          <p:cNvSpPr txBox="1"/>
          <p:nvPr/>
        </p:nvSpPr>
        <p:spPr>
          <a:xfrm rot="18900000">
            <a:off x="1134033" y="565547"/>
            <a:ext cx="2537524" cy="538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100">
                <a:latin typeface="Lexend ExtraBold"/>
                <a:ea typeface="Lexend ExtraBold"/>
                <a:cs typeface="Lexend ExtraBold"/>
                <a:sym typeface="Lexend ExtraBold"/>
              </a:defRPr>
            </a:pPr>
            <a:r>
              <a:t>PAID AND</a:t>
            </a:r>
          </a:p>
          <a:p>
            <a:pPr>
              <a:defRPr sz="1100">
                <a:latin typeface="Lexend ExtraBold"/>
                <a:ea typeface="Lexend ExtraBold"/>
                <a:cs typeface="Lexend ExtraBold"/>
                <a:sym typeface="Lexend ExtraBold"/>
              </a:defRPr>
            </a:pPr>
            <a:r>
              <a:t>ORGANIC MEDIA</a:t>
            </a:r>
          </a:p>
        </p:txBody>
      </p:sp>
      <p:pic>
        <p:nvPicPr>
          <p:cNvPr id="1130" name="Google Shape;1155;p50" descr="Google Shape;1155;p50">
            <a:hlinkClick r:id="rId5" invalidUrl="" action="" tgtFrame="" tooltip="" history="1" highlightClick="0" endSnd="0"/>
          </p:cNvPr>
          <p:cNvPicPr>
            <a:picLocks noChangeAspect="1"/>
          </p:cNvPicPr>
          <p:nvPr/>
        </p:nvPicPr>
        <p:blipFill>
          <a:blip r:embed="rId6">
            <a:extLst/>
          </a:blip>
          <a:stretch>
            <a:fillRect/>
          </a:stretch>
        </p:blipFill>
        <p:spPr>
          <a:xfrm>
            <a:off x="3856440" y="169099"/>
            <a:ext cx="2531881" cy="2531905"/>
          </a:xfrm>
          <a:prstGeom prst="rect">
            <a:avLst/>
          </a:prstGeom>
          <a:ln w="12700">
            <a:miter lim="400000"/>
          </a:ln>
        </p:spPr>
      </p:pic>
      <p:pic>
        <p:nvPicPr>
          <p:cNvPr id="1131" name="Google Shape;1156;p50" descr="Google Shape;1156;p50"/>
          <p:cNvPicPr>
            <a:picLocks noChangeAspect="1"/>
          </p:cNvPicPr>
          <p:nvPr/>
        </p:nvPicPr>
        <p:blipFill>
          <a:blip r:embed="rId7">
            <a:extLst/>
          </a:blip>
          <a:stretch>
            <a:fillRect/>
          </a:stretch>
        </p:blipFill>
        <p:spPr>
          <a:xfrm>
            <a:off x="3069713" y="2365899"/>
            <a:ext cx="2531881" cy="2531875"/>
          </a:xfrm>
          <a:prstGeom prst="rect">
            <a:avLst/>
          </a:prstGeom>
          <a:ln w="12700">
            <a:miter lim="400000"/>
          </a:ln>
        </p:spPr>
      </p:pic>
      <p:pic>
        <p:nvPicPr>
          <p:cNvPr id="1132" name="Google Shape;1157;p50" descr="Google Shape;1157;p50">
            <a:hlinkClick r:id="rId8" invalidUrl="" action="" tgtFrame="" tooltip="" history="1" highlightClick="0" endSnd="0"/>
          </p:cNvPr>
          <p:cNvPicPr>
            <a:picLocks noChangeAspect="1"/>
          </p:cNvPicPr>
          <p:nvPr/>
        </p:nvPicPr>
        <p:blipFill>
          <a:blip r:embed="rId9">
            <a:extLst/>
          </a:blip>
          <a:stretch>
            <a:fillRect/>
          </a:stretch>
        </p:blipFill>
        <p:spPr>
          <a:xfrm>
            <a:off x="1590437" y="875623"/>
            <a:ext cx="2531881" cy="2531875"/>
          </a:xfrm>
          <a:prstGeom prst="rect">
            <a:avLst/>
          </a:prstGeom>
          <a:ln w="12700">
            <a:miter lim="400000"/>
          </a:ln>
        </p:spPr>
      </p:pic>
      <p:sp>
        <p:nvSpPr>
          <p:cNvPr id="1133" name="Google Shape;1158;p50"/>
          <p:cNvSpPr txBox="1"/>
          <p:nvPr/>
        </p:nvSpPr>
        <p:spPr>
          <a:xfrm rot="18900000">
            <a:off x="1027173" y="3304532"/>
            <a:ext cx="1647843" cy="8940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r">
              <a:defRPr sz="900">
                <a:latin typeface="Lexend Bold"/>
                <a:ea typeface="Lexend Bold"/>
                <a:cs typeface="Lexend Bold"/>
                <a:sym typeface="Lexend Bold"/>
              </a:defRPr>
            </a:pPr>
          </a:p>
          <a:p>
            <a:pPr algn="r">
              <a:defRPr sz="700">
                <a:latin typeface="Lexend Light"/>
                <a:ea typeface="Lexend Light"/>
                <a:cs typeface="Lexend Light"/>
                <a:sym typeface="Lexend Light"/>
              </a:defRPr>
            </a:pPr>
            <a:r>
              <a:t>Successfully tripled attendance and sales in January 2023 compared to 2022 at Omnilaser, achieving an impressive tripling of ROI.</a:t>
            </a:r>
          </a:p>
        </p:txBody>
      </p:sp>
      <p:sp>
        <p:nvSpPr>
          <p:cNvPr id="1134" name="Google Shape;1159;p50"/>
          <p:cNvSpPr txBox="1"/>
          <p:nvPr/>
        </p:nvSpPr>
        <p:spPr>
          <a:xfrm rot="18900000">
            <a:off x="5907156" y="319084"/>
            <a:ext cx="1284248" cy="5257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700">
                <a:latin typeface="Lexend Light"/>
                <a:ea typeface="Lexend Light"/>
                <a:cs typeface="Lexend Light"/>
                <a:sym typeface="Lexend Light"/>
              </a:defRPr>
            </a:lvl1pPr>
          </a:lstStyle>
          <a:p>
            <a:pPr/>
            <a:r>
              <a:t>Generated over 1,800,000 downloads for this multi-game application.</a:t>
            </a:r>
          </a:p>
        </p:txBody>
      </p:sp>
      <p:sp>
        <p:nvSpPr>
          <p:cNvPr id="1135" name="Google Shape;1160;p50"/>
          <p:cNvSpPr txBox="1"/>
          <p:nvPr/>
        </p:nvSpPr>
        <p:spPr>
          <a:xfrm rot="18900000">
            <a:off x="5287538" y="3869727"/>
            <a:ext cx="1101392" cy="12623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r">
              <a:defRPr sz="900">
                <a:latin typeface="Lexend Bold"/>
                <a:ea typeface="Lexend Bold"/>
                <a:cs typeface="Lexend Bold"/>
                <a:sym typeface="Lexend Bold"/>
              </a:defRPr>
            </a:pPr>
          </a:p>
          <a:p>
            <a:pPr algn="r">
              <a:defRPr sz="900">
                <a:latin typeface="Lexend Bold"/>
                <a:ea typeface="Lexend Bold"/>
                <a:cs typeface="Lexend Bold"/>
                <a:sym typeface="Lexend Bold"/>
              </a:defRPr>
            </a:pPr>
          </a:p>
          <a:p>
            <a:pPr algn="r">
              <a:defRPr sz="700">
                <a:latin typeface="Lexend Light"/>
                <a:ea typeface="Lexend Light"/>
                <a:cs typeface="Lexend Light"/>
                <a:sym typeface="Lexend Light"/>
              </a:defRPr>
            </a:pPr>
            <a:r>
              <a:t>Executed an online campaign resulting in the sale of 4 million units of Crazy Dips—double the promotions top estimate.</a:t>
            </a:r>
          </a:p>
        </p:txBody>
      </p:sp>
      <p:sp>
        <p:nvSpPr>
          <p:cNvPr id="1136" name="Google Shape;1161;p50"/>
          <p:cNvSpPr txBox="1"/>
          <p:nvPr/>
        </p:nvSpPr>
        <p:spPr>
          <a:xfrm rot="18900000">
            <a:off x="6736340" y="3574633"/>
            <a:ext cx="1938888" cy="7797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900">
                <a:solidFill>
                  <a:srgbClr val="2B2B2B"/>
                </a:solidFill>
                <a:latin typeface="Lexend Bold"/>
                <a:ea typeface="Lexend Bold"/>
                <a:cs typeface="Lexend Bold"/>
                <a:sym typeface="Lexend Bold"/>
              </a:defRPr>
            </a:pPr>
          </a:p>
          <a:p>
            <a:pPr>
              <a:defRPr sz="700">
                <a:latin typeface="Lexend Light"/>
                <a:ea typeface="Lexend Light"/>
                <a:cs typeface="Lexend Light"/>
                <a:sym typeface="Lexend Light"/>
              </a:defRPr>
            </a:pPr>
            <a:r>
              <a:t>Effectively implemented digital strategies that led to the acquisition of over 1,300,000 followers across three key social media endeavors.</a:t>
            </a:r>
          </a:p>
        </p:txBody>
      </p:sp>
      <p:grpSp>
        <p:nvGrpSpPr>
          <p:cNvPr id="1140" name="Google Shape;1162;p50"/>
          <p:cNvGrpSpPr/>
          <p:nvPr/>
        </p:nvGrpSpPr>
        <p:grpSpPr>
          <a:xfrm>
            <a:off x="6054725" y="4773359"/>
            <a:ext cx="615639" cy="499642"/>
            <a:chOff x="0" y="0"/>
            <a:chExt cx="615638" cy="499641"/>
          </a:xfrm>
        </p:grpSpPr>
        <p:sp>
          <p:nvSpPr>
            <p:cNvPr id="1137" name="Google Shape;1163;p50"/>
            <p:cNvSpPr/>
            <p:nvPr/>
          </p:nvSpPr>
          <p:spPr>
            <a:xfrm flipV="1">
              <a:off x="0" y="-1"/>
              <a:ext cx="465301" cy="465301"/>
            </a:xfrm>
            <a:prstGeom prst="line">
              <a:avLst/>
            </a:prstGeom>
            <a:noFill/>
            <a:ln w="38100" cap="flat">
              <a:solidFill>
                <a:srgbClr val="F6C30F"/>
              </a:solidFill>
              <a:prstDash val="solid"/>
              <a:round/>
            </a:ln>
            <a:effectLst/>
          </p:spPr>
          <p:txBody>
            <a:bodyPr wrap="square" lIns="45719" tIns="45719" rIns="45719" bIns="45719" numCol="1" anchor="t">
              <a:noAutofit/>
            </a:bodyPr>
            <a:lstStyle/>
            <a:p>
              <a:pPr/>
            </a:p>
          </p:txBody>
        </p:sp>
        <p:sp>
          <p:nvSpPr>
            <p:cNvPr id="1138" name="Google Shape;1164;p50"/>
            <p:cNvSpPr/>
            <p:nvPr/>
          </p:nvSpPr>
          <p:spPr>
            <a:xfrm flipV="1">
              <a:off x="199680" y="196641"/>
              <a:ext cx="303001" cy="303001"/>
            </a:xfrm>
            <a:prstGeom prst="line">
              <a:avLst/>
            </a:prstGeom>
            <a:noFill/>
            <a:ln w="38100" cap="flat">
              <a:solidFill>
                <a:srgbClr val="43B6CA"/>
              </a:solidFill>
              <a:prstDash val="solid"/>
              <a:round/>
            </a:ln>
            <a:effectLst/>
          </p:spPr>
          <p:txBody>
            <a:bodyPr wrap="square" lIns="45719" tIns="45719" rIns="45719" bIns="45719" numCol="1" anchor="t">
              <a:noAutofit/>
            </a:bodyPr>
            <a:lstStyle/>
            <a:p>
              <a:pPr/>
            </a:p>
          </p:txBody>
        </p:sp>
        <p:sp>
          <p:nvSpPr>
            <p:cNvPr id="1139" name="Google Shape;1165;p50"/>
            <p:cNvSpPr/>
            <p:nvPr/>
          </p:nvSpPr>
          <p:spPr>
            <a:xfrm>
              <a:off x="555038" y="75534"/>
              <a:ext cx="60601" cy="60601"/>
            </a:xfrm>
            <a:prstGeom prst="ellipse">
              <a:avLst/>
            </a:prstGeom>
            <a:solidFill>
              <a:srgbClr val="E33448"/>
            </a:solidFill>
            <a:ln w="12700" cap="flat">
              <a:noFill/>
              <a:miter lim="400000"/>
            </a:ln>
            <a:effectLst/>
          </p:spPr>
          <p:txBody>
            <a:bodyPr wrap="square" lIns="45719" tIns="45719" rIns="45719" bIns="45719" numCol="1" anchor="ctr">
              <a:noAutofit/>
            </a:bodyPr>
            <a:lstStyle/>
            <a:p>
              <a:pPr/>
            </a:p>
          </p:txBody>
        </p:sp>
      </p:grpSp>
      <p:pic>
        <p:nvPicPr>
          <p:cNvPr id="1141" name="Google Shape;1166;p50" descr="Google Shape;1166;p50"/>
          <p:cNvPicPr>
            <a:picLocks noChangeAspect="1"/>
          </p:cNvPicPr>
          <p:nvPr/>
        </p:nvPicPr>
        <p:blipFill>
          <a:blip r:embed="rId10">
            <a:extLst/>
          </a:blip>
          <a:stretch>
            <a:fillRect/>
          </a:stretch>
        </p:blipFill>
        <p:spPr>
          <a:xfrm rot="18900000">
            <a:off x="1550210" y="2957783"/>
            <a:ext cx="788818" cy="419488"/>
          </a:xfrm>
          <a:prstGeom prst="rect">
            <a:avLst/>
          </a:prstGeom>
          <a:ln w="12700">
            <a:miter lim="400000"/>
          </a:ln>
        </p:spPr>
      </p:pic>
      <p:pic>
        <p:nvPicPr>
          <p:cNvPr id="1142" name="Google Shape;1167;p50" descr="Google Shape;1167;p50"/>
          <p:cNvPicPr>
            <a:picLocks noChangeAspect="1"/>
          </p:cNvPicPr>
          <p:nvPr/>
        </p:nvPicPr>
        <p:blipFill>
          <a:blip r:embed="rId11">
            <a:extLst/>
          </a:blip>
          <a:stretch>
            <a:fillRect/>
          </a:stretch>
        </p:blipFill>
        <p:spPr>
          <a:xfrm rot="18900000">
            <a:off x="5672878" y="346237"/>
            <a:ext cx="790019" cy="420125"/>
          </a:xfrm>
          <a:prstGeom prst="rect">
            <a:avLst/>
          </a:prstGeom>
          <a:ln w="12700">
            <a:miter lim="400000"/>
          </a:ln>
        </p:spPr>
      </p:pic>
      <p:pic>
        <p:nvPicPr>
          <p:cNvPr id="1143" name="Google Shape;1168;p50" descr="Google Shape;1168;p50"/>
          <p:cNvPicPr>
            <a:picLocks noChangeAspect="1"/>
          </p:cNvPicPr>
          <p:nvPr/>
        </p:nvPicPr>
        <p:blipFill>
          <a:blip r:embed="rId12">
            <a:extLst/>
          </a:blip>
          <a:stretch>
            <a:fillRect/>
          </a:stretch>
        </p:blipFill>
        <p:spPr>
          <a:xfrm rot="18899912">
            <a:off x="5507647" y="3767899"/>
            <a:ext cx="308409" cy="332533"/>
          </a:xfrm>
          <a:prstGeom prst="rect">
            <a:avLst/>
          </a:prstGeom>
          <a:ln w="12700">
            <a:miter lim="400000"/>
          </a:ln>
        </p:spPr>
      </p:pic>
      <p:pic>
        <p:nvPicPr>
          <p:cNvPr id="1144" name="Google Shape;1169;p50" descr="Google Shape;1169;p50"/>
          <p:cNvPicPr>
            <a:picLocks noChangeAspect="1"/>
          </p:cNvPicPr>
          <p:nvPr/>
        </p:nvPicPr>
        <p:blipFill>
          <a:blip r:embed="rId13">
            <a:extLst/>
          </a:blip>
          <a:stretch>
            <a:fillRect/>
          </a:stretch>
        </p:blipFill>
        <p:spPr>
          <a:xfrm rot="18900000">
            <a:off x="6605712" y="3984159"/>
            <a:ext cx="767699" cy="408257"/>
          </a:xfrm>
          <a:prstGeom prst="rect">
            <a:avLst/>
          </a:prstGeom>
          <a:ln w="12700">
            <a:miter lim="400000"/>
          </a:ln>
        </p:spPr>
      </p:pic>
      <p:sp>
        <p:nvSpPr>
          <p:cNvPr id="1145" name="Google Shape;1170;p50">
            <a:hlinkClick r:id="rId14" invalidUrl="" action="ppaction://hlinksldjump" tgtFrame="" tooltip="" history="1" highlightClick="0" endSnd="0"/>
          </p:cNvPr>
          <p:cNvSpPr txBox="1"/>
          <p:nvPr/>
        </p:nvSpPr>
        <p:spPr>
          <a:xfrm>
            <a:off x="7804200" y="4612825"/>
            <a:ext cx="649501" cy="33068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1100" u="sng">
                <a:solidFill>
                  <a:schemeClr val="accent5"/>
                </a:solidFill>
                <a:uFill>
                  <a:solidFill>
                    <a:schemeClr val="accent5"/>
                  </a:solidFill>
                </a:uFill>
                <a:hlinkClick r:id="rId14" invalidUrl="" action="ppaction://hlinksldjump" tgtFrame="" tooltip="" history="1" highlightClick="0" endSnd="0"/>
              </a:defRPr>
            </a:lvl1pPr>
          </a:lstStyle>
          <a:p>
            <a:pPr>
              <a:defRPr>
                <a:uFillTx/>
              </a:defRPr>
            </a:pPr>
            <a:r>
              <a:rPr>
                <a:uFill>
                  <a:solidFill>
                    <a:schemeClr val="accent5"/>
                  </a:solidFill>
                </a:uFill>
                <a:hlinkClick r:id="rId14" invalidUrl="" action="ppaction://hlinksldjump" tgtFrame="" tooltip="" history="1" highlightClick="0" endSnd="0"/>
              </a:rPr>
              <a:t>MENU</a:t>
            </a:r>
          </a:p>
        </p:txBody>
      </p:sp>
      <p:pic>
        <p:nvPicPr>
          <p:cNvPr id="1146" name="Google Shape;1171;p50" descr="Google Shape;1171;p50"/>
          <p:cNvPicPr>
            <a:picLocks noChangeAspect="1"/>
          </p:cNvPicPr>
          <p:nvPr/>
        </p:nvPicPr>
        <p:blipFill>
          <a:blip r:embed="rId4">
            <a:extLst/>
          </a:blip>
          <a:stretch>
            <a:fillRect/>
          </a:stretch>
        </p:blipFill>
        <p:spPr>
          <a:xfrm>
            <a:off x="471300" y="4665324"/>
            <a:ext cx="211476" cy="211476"/>
          </a:xfrm>
          <a:prstGeom prst="rect">
            <a:avLst/>
          </a:prstGeom>
          <a:ln w="12700">
            <a:miter lim="400000"/>
          </a:ln>
        </p:spPr>
      </p:pic>
      <p:grpSp>
        <p:nvGrpSpPr>
          <p:cNvPr id="1153" name="Google Shape;1172;p50"/>
          <p:cNvGrpSpPr/>
          <p:nvPr/>
        </p:nvGrpSpPr>
        <p:grpSpPr>
          <a:xfrm>
            <a:off x="7121801" y="-40103"/>
            <a:ext cx="1733100" cy="1314726"/>
            <a:chOff x="0" y="0"/>
            <a:chExt cx="1733099" cy="1314724"/>
          </a:xfrm>
        </p:grpSpPr>
        <p:sp>
          <p:nvSpPr>
            <p:cNvPr id="1147" name="Google Shape;1173;p50"/>
            <p:cNvSpPr/>
            <p:nvPr/>
          </p:nvSpPr>
          <p:spPr>
            <a:xfrm rot="18900000">
              <a:off x="-82618" y="467654"/>
              <a:ext cx="1479835" cy="379293"/>
            </a:xfrm>
            <a:prstGeom prst="rect">
              <a:avLst/>
            </a:prstGeom>
            <a:solidFill>
              <a:srgbClr val="E33448"/>
            </a:solidFill>
            <a:ln w="12700" cap="flat">
              <a:noFill/>
              <a:miter lim="400000"/>
            </a:ln>
            <a:effectLst/>
          </p:spPr>
          <p:txBody>
            <a:bodyPr wrap="square" lIns="45719" tIns="45719" rIns="45719" bIns="45719" numCol="1" anchor="ctr">
              <a:noAutofit/>
            </a:bodyPr>
            <a:lstStyle/>
            <a:p>
              <a:pPr/>
            </a:p>
          </p:txBody>
        </p:sp>
        <p:sp>
          <p:nvSpPr>
            <p:cNvPr id="1148" name="Google Shape;1174;p50"/>
            <p:cNvSpPr/>
            <p:nvPr/>
          </p:nvSpPr>
          <p:spPr>
            <a:xfrm flipV="1">
              <a:off x="1113299" y="87649"/>
              <a:ext cx="619801" cy="619801"/>
            </a:xfrm>
            <a:prstGeom prst="line">
              <a:avLst/>
            </a:prstGeom>
            <a:noFill/>
            <a:ln w="38100" cap="flat">
              <a:solidFill>
                <a:srgbClr val="F6C30F"/>
              </a:solidFill>
              <a:prstDash val="solid"/>
              <a:round/>
            </a:ln>
            <a:effectLst/>
          </p:spPr>
          <p:txBody>
            <a:bodyPr wrap="square" lIns="45719" tIns="45719" rIns="45719" bIns="45719" numCol="1" anchor="t">
              <a:noAutofit/>
            </a:bodyPr>
            <a:lstStyle/>
            <a:p>
              <a:pPr/>
            </a:p>
          </p:txBody>
        </p:sp>
        <p:sp>
          <p:nvSpPr>
            <p:cNvPr id="1149" name="Google Shape;1175;p50"/>
            <p:cNvSpPr/>
            <p:nvPr/>
          </p:nvSpPr>
          <p:spPr>
            <a:xfrm>
              <a:off x="24" y="1044425"/>
              <a:ext cx="270301" cy="2703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E33448"/>
            </a:solidFill>
            <a:ln w="12700" cap="flat">
              <a:noFill/>
              <a:miter lim="400000"/>
            </a:ln>
            <a:effectLst/>
          </p:spPr>
          <p:txBody>
            <a:bodyPr wrap="square" lIns="45719" tIns="45719" rIns="45719" bIns="45719" numCol="1" anchor="ctr">
              <a:noAutofit/>
            </a:bodyPr>
            <a:lstStyle/>
            <a:p>
              <a:pPr/>
            </a:p>
          </p:txBody>
        </p:sp>
        <p:sp>
          <p:nvSpPr>
            <p:cNvPr id="1150" name="Google Shape;1176;p50"/>
            <p:cNvSpPr txBox="1"/>
            <p:nvPr/>
          </p:nvSpPr>
          <p:spPr>
            <a:xfrm rot="18900000">
              <a:off x="-14158" y="536035"/>
              <a:ext cx="1228245" cy="3860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p>
              <a:pPr>
                <a:defRPr sz="600">
                  <a:solidFill>
                    <a:srgbClr val="FFFFFF"/>
                  </a:solidFill>
                  <a:latin typeface="Lexend Medium"/>
                  <a:ea typeface="Lexend Medium"/>
                  <a:cs typeface="Lexend Medium"/>
                  <a:sym typeface="Lexend Medium"/>
                </a:defRPr>
              </a:pPr>
              <a:r>
                <a:t>CLICK TO</a:t>
              </a:r>
            </a:p>
            <a:p>
              <a:pPr>
                <a:defRPr sz="600">
                  <a:solidFill>
                    <a:srgbClr val="FFFFFF"/>
                  </a:solidFill>
                  <a:latin typeface="Lexend Medium"/>
                  <a:ea typeface="Lexend Medium"/>
                  <a:cs typeface="Lexend Medium"/>
                  <a:sym typeface="Lexend Medium"/>
                </a:defRPr>
              </a:pPr>
              <a:r>
                <a:t>EXPLORE</a:t>
              </a:r>
            </a:p>
          </p:txBody>
        </p:sp>
        <p:pic>
          <p:nvPicPr>
            <p:cNvPr id="1151" name="Google Shape;1177;p50" descr="Google Shape;1177;p50"/>
            <p:cNvPicPr>
              <a:picLocks noChangeAspect="1"/>
            </p:cNvPicPr>
            <p:nvPr/>
          </p:nvPicPr>
          <p:blipFill>
            <a:blip r:embed="rId15">
              <a:alphaModFix amt="84000"/>
              <a:extLst/>
            </a:blip>
            <a:srcRect l="0" t="709" r="0" b="709"/>
            <a:stretch>
              <a:fillRect/>
            </a:stretch>
          </p:blipFill>
          <p:spPr>
            <a:xfrm rot="2699956">
              <a:off x="703028" y="389801"/>
              <a:ext cx="251918" cy="241860"/>
            </a:xfrm>
            <a:prstGeom prst="rect">
              <a:avLst/>
            </a:prstGeom>
            <a:ln w="12700" cap="flat">
              <a:noFill/>
              <a:miter lim="400000"/>
            </a:ln>
            <a:effectLst/>
          </p:spPr>
        </p:pic>
        <p:pic>
          <p:nvPicPr>
            <p:cNvPr id="1152" name="Google Shape;1178;p50" descr="Google Shape;1178;p50"/>
            <p:cNvPicPr>
              <a:picLocks noChangeAspect="1"/>
            </p:cNvPicPr>
            <p:nvPr/>
          </p:nvPicPr>
          <p:blipFill>
            <a:blip r:embed="rId16">
              <a:alphaModFix amt="80000"/>
              <a:extLst/>
            </a:blip>
            <a:stretch>
              <a:fillRect/>
            </a:stretch>
          </p:blipFill>
          <p:spPr>
            <a:xfrm rot="18900038">
              <a:off x="869298" y="211970"/>
              <a:ext cx="251918" cy="241860"/>
            </a:xfrm>
            <a:prstGeom prst="rect">
              <a:avLst/>
            </a:prstGeom>
            <a:ln w="12700" cap="flat">
              <a:noFill/>
              <a:miter lim="400000"/>
            </a:ln>
            <a:effectLst/>
          </p:spPr>
        </p:pic>
      </p:grpSp>
      <p:grpSp>
        <p:nvGrpSpPr>
          <p:cNvPr id="1156" name="Google Shape;1179;p50"/>
          <p:cNvGrpSpPr/>
          <p:nvPr/>
        </p:nvGrpSpPr>
        <p:grpSpPr>
          <a:xfrm>
            <a:off x="-49676" y="4665324"/>
            <a:ext cx="3454202" cy="520974"/>
            <a:chOff x="0" y="0"/>
            <a:chExt cx="3454200" cy="520972"/>
          </a:xfrm>
        </p:grpSpPr>
        <p:pic>
          <p:nvPicPr>
            <p:cNvPr id="1154" name="Google Shape;1180;p50" descr="Google Shape;1180;p50"/>
            <p:cNvPicPr>
              <a:picLocks noChangeAspect="1"/>
            </p:cNvPicPr>
            <p:nvPr/>
          </p:nvPicPr>
          <p:blipFill>
            <a:blip r:embed="rId4">
              <a:extLst/>
            </a:blip>
            <a:stretch>
              <a:fillRect/>
            </a:stretch>
          </p:blipFill>
          <p:spPr>
            <a:xfrm>
              <a:off x="520974" y="0"/>
              <a:ext cx="211476" cy="211476"/>
            </a:xfrm>
            <a:prstGeom prst="rect">
              <a:avLst/>
            </a:prstGeom>
            <a:ln w="12700" cap="flat">
              <a:noFill/>
              <a:miter lim="400000"/>
            </a:ln>
            <a:effectLst/>
          </p:spPr>
        </p:pic>
        <p:sp>
          <p:nvSpPr>
            <p:cNvPr id="1155" name="Google Shape;1181;p50"/>
            <p:cNvSpPr txBox="1"/>
            <p:nvPr/>
          </p:nvSpPr>
          <p:spPr>
            <a:xfrm>
              <a:off x="0" y="263999"/>
              <a:ext cx="3454201" cy="2569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500">
                  <a:solidFill>
                    <a:srgbClr val="D9D9D9"/>
                  </a:solidFill>
                </a:defRPr>
              </a:lvl1pPr>
            </a:lstStyle>
            <a:p>
              <a:pPr/>
              <a:r>
                <a:t>Copyright © 2023 Figment S.A. de C.V. All rights reserved.</a:t>
              </a:r>
            </a:p>
          </p:txBody>
        </p:sp>
      </p:grpSp>
      <p:grpSp>
        <p:nvGrpSpPr>
          <p:cNvPr id="1159" name="Google Shape;1182;p50"/>
          <p:cNvGrpSpPr/>
          <p:nvPr/>
        </p:nvGrpSpPr>
        <p:grpSpPr>
          <a:xfrm>
            <a:off x="-298176" y="107623"/>
            <a:ext cx="2615097" cy="3040303"/>
            <a:chOff x="0" y="0"/>
            <a:chExt cx="2615095" cy="3040301"/>
          </a:xfrm>
        </p:grpSpPr>
        <p:pic>
          <p:nvPicPr>
            <p:cNvPr id="1157" name="Google Shape;1183;p50" descr="Google Shape;1183;p50"/>
            <p:cNvPicPr>
              <a:picLocks noChangeAspect="1"/>
            </p:cNvPicPr>
            <p:nvPr/>
          </p:nvPicPr>
          <p:blipFill>
            <a:blip r:embed="rId17">
              <a:extLst/>
            </a:blip>
            <a:stretch>
              <a:fillRect/>
            </a:stretch>
          </p:blipFill>
          <p:spPr>
            <a:xfrm rot="18900000">
              <a:off x="1267274" y="371276"/>
              <a:ext cx="1314600" cy="638490"/>
            </a:xfrm>
            <a:prstGeom prst="rect">
              <a:avLst/>
            </a:prstGeom>
            <a:ln w="12700" cap="flat">
              <a:noFill/>
              <a:miter lim="400000"/>
            </a:ln>
            <a:effectLst/>
          </p:spPr>
        </p:pic>
        <p:pic>
          <p:nvPicPr>
            <p:cNvPr id="1158" name="Google Shape;1184;p50" descr="Google Shape;1184;p50"/>
            <p:cNvPicPr>
              <a:picLocks noChangeAspect="1"/>
            </p:cNvPicPr>
            <p:nvPr/>
          </p:nvPicPr>
          <p:blipFill>
            <a:blip r:embed="rId18">
              <a:extLst/>
            </a:blip>
            <a:stretch>
              <a:fillRect/>
            </a:stretch>
          </p:blipFill>
          <p:spPr>
            <a:xfrm>
              <a:off x="-1" y="1141876"/>
              <a:ext cx="1898427" cy="1898426"/>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61" name="Google Shape;1189;p51" descr="Google Shape;1189;p51"/>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sp>
        <p:nvSpPr>
          <p:cNvPr id="1162" name="Google Shape;1190;p51"/>
          <p:cNvSpPr/>
          <p:nvPr/>
        </p:nvSpPr>
        <p:spPr>
          <a:xfrm rot="16200000">
            <a:off x="8217299" y="4216799"/>
            <a:ext cx="926701" cy="926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299A3"/>
          </a:solidFill>
          <a:ln w="12700">
            <a:miter lim="400000"/>
          </a:ln>
        </p:spPr>
        <p:txBody>
          <a:bodyPr lIns="45719" rIns="45719" anchor="ctr"/>
          <a:lstStyle/>
          <a:p>
            <a:pPr/>
          </a:p>
        </p:txBody>
      </p:sp>
      <p:pic>
        <p:nvPicPr>
          <p:cNvPr id="1163" name="Google Shape;1191;p51" descr="Google Shape;1191;p51"/>
          <p:cNvPicPr>
            <a:picLocks noChangeAspect="1"/>
          </p:cNvPicPr>
          <p:nvPr/>
        </p:nvPicPr>
        <p:blipFill>
          <a:blip r:embed="rId3">
            <a:extLst/>
          </a:blip>
          <a:srcRect l="782" t="527" r="0" b="0"/>
          <a:stretch>
            <a:fillRect/>
          </a:stretch>
        </p:blipFill>
        <p:spPr>
          <a:xfrm>
            <a:off x="-1" y="-28576"/>
            <a:ext cx="5693374" cy="4523875"/>
          </a:xfrm>
          <a:prstGeom prst="rect">
            <a:avLst/>
          </a:prstGeom>
          <a:ln w="12700">
            <a:miter lim="400000"/>
          </a:ln>
        </p:spPr>
      </p:pic>
      <p:pic>
        <p:nvPicPr>
          <p:cNvPr id="1164" name="Google Shape;1192;p51" descr="Google Shape;1192;p51"/>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pic>
        <p:nvPicPr>
          <p:cNvPr id="1165" name="Google Shape;1193;p51" descr="Google Shape;1193;p51"/>
          <p:cNvPicPr>
            <a:picLocks noChangeAspect="1"/>
          </p:cNvPicPr>
          <p:nvPr/>
        </p:nvPicPr>
        <p:blipFill>
          <a:blip r:embed="rId2">
            <a:extLst/>
          </a:blip>
          <a:stretch>
            <a:fillRect/>
          </a:stretch>
        </p:blipFill>
        <p:spPr>
          <a:xfrm>
            <a:off x="471300" y="4665324"/>
            <a:ext cx="211476" cy="211476"/>
          </a:xfrm>
          <a:prstGeom prst="rect">
            <a:avLst/>
          </a:prstGeom>
          <a:ln w="12700">
            <a:miter lim="400000"/>
          </a:ln>
        </p:spPr>
      </p:pic>
      <p:grpSp>
        <p:nvGrpSpPr>
          <p:cNvPr id="1168" name="Google Shape;1194;p51"/>
          <p:cNvGrpSpPr/>
          <p:nvPr/>
        </p:nvGrpSpPr>
        <p:grpSpPr>
          <a:xfrm>
            <a:off x="-49676" y="4665324"/>
            <a:ext cx="3454202" cy="520974"/>
            <a:chOff x="0" y="0"/>
            <a:chExt cx="3454200" cy="520972"/>
          </a:xfrm>
        </p:grpSpPr>
        <p:pic>
          <p:nvPicPr>
            <p:cNvPr id="1166" name="Google Shape;1195;p51" descr="Google Shape;1195;p51"/>
            <p:cNvPicPr>
              <a:picLocks noChangeAspect="1"/>
            </p:cNvPicPr>
            <p:nvPr/>
          </p:nvPicPr>
          <p:blipFill>
            <a:blip r:embed="rId2">
              <a:extLst/>
            </a:blip>
            <a:stretch>
              <a:fillRect/>
            </a:stretch>
          </p:blipFill>
          <p:spPr>
            <a:xfrm>
              <a:off x="520974" y="0"/>
              <a:ext cx="211476" cy="211476"/>
            </a:xfrm>
            <a:prstGeom prst="rect">
              <a:avLst/>
            </a:prstGeom>
            <a:ln w="12700" cap="flat">
              <a:noFill/>
              <a:miter lim="400000"/>
            </a:ln>
            <a:effectLst/>
          </p:spPr>
        </p:pic>
        <p:sp>
          <p:nvSpPr>
            <p:cNvPr id="1167" name="Google Shape;1196;p51"/>
            <p:cNvSpPr txBox="1"/>
            <p:nvPr/>
          </p:nvSpPr>
          <p:spPr>
            <a:xfrm>
              <a:off x="0" y="263999"/>
              <a:ext cx="3454201" cy="2569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500">
                  <a:solidFill>
                    <a:srgbClr val="D9D9D9"/>
                  </a:solidFill>
                </a:defRPr>
              </a:lvl1pPr>
            </a:lstStyle>
            <a:p>
              <a:pPr/>
              <a:r>
                <a:t>Copyright © 2023 Figment S.A. de C.V. All rights reserved.</a:t>
              </a:r>
            </a:p>
          </p:txBody>
        </p:sp>
      </p:grpSp>
      <p:pic>
        <p:nvPicPr>
          <p:cNvPr id="1169" name="Google Shape;1197;p51" descr="Google Shape;1197;p51"/>
          <p:cNvPicPr>
            <a:picLocks noChangeAspect="1"/>
          </p:cNvPicPr>
          <p:nvPr/>
        </p:nvPicPr>
        <p:blipFill>
          <a:blip r:embed="rId4">
            <a:extLst/>
          </a:blip>
          <a:srcRect l="0" t="0" r="39342" b="0"/>
          <a:stretch>
            <a:fillRect/>
          </a:stretch>
        </p:blipFill>
        <p:spPr>
          <a:xfrm>
            <a:off x="5255674" y="2353774"/>
            <a:ext cx="3924527" cy="435976"/>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3" name="Google Shape;88;p16" descr="Google Shape;88;p16"/>
          <p:cNvPicPr>
            <a:picLocks noChangeAspect="1"/>
          </p:cNvPicPr>
          <p:nvPr/>
        </p:nvPicPr>
        <p:blipFill>
          <a:blip r:embed="rId2">
            <a:extLst/>
          </a:blip>
          <a:srcRect l="0" t="16573" r="0" b="16573"/>
          <a:stretch>
            <a:fillRect/>
          </a:stretch>
        </p:blipFill>
        <p:spPr>
          <a:xfrm>
            <a:off x="-12301" y="1080987"/>
            <a:ext cx="9156304" cy="3443363"/>
          </a:xfrm>
          <a:prstGeom prst="rect">
            <a:avLst/>
          </a:prstGeom>
          <a:ln w="12700">
            <a:miter lim="400000"/>
          </a:ln>
        </p:spPr>
      </p:pic>
      <p:sp>
        <p:nvSpPr>
          <p:cNvPr id="134" name="Google Shape;89;p16"/>
          <p:cNvSpPr/>
          <p:nvPr/>
        </p:nvSpPr>
        <p:spPr>
          <a:xfrm>
            <a:off x="-12376" y="5004475"/>
            <a:ext cx="9156302" cy="155101"/>
          </a:xfrm>
          <a:prstGeom prst="rect">
            <a:avLst/>
          </a:prstGeom>
          <a:solidFill>
            <a:srgbClr val="F299A3"/>
          </a:solidFill>
          <a:ln w="12700">
            <a:miter lim="400000"/>
          </a:ln>
        </p:spPr>
        <p:txBody>
          <a:bodyPr lIns="45719" rIns="45719" anchor="ctr"/>
          <a:lstStyle/>
          <a:p>
            <a:pPr/>
          </a:p>
        </p:txBody>
      </p:sp>
      <p:pic>
        <p:nvPicPr>
          <p:cNvPr id="135" name="Google Shape;90;p16" descr="Google Shape;90;p16"/>
          <p:cNvPicPr>
            <a:picLocks noChangeAspect="1"/>
          </p:cNvPicPr>
          <p:nvPr/>
        </p:nvPicPr>
        <p:blipFill>
          <a:blip r:embed="rId3">
            <a:extLst/>
          </a:blip>
          <a:stretch>
            <a:fillRect/>
          </a:stretch>
        </p:blipFill>
        <p:spPr>
          <a:xfrm>
            <a:off x="471300" y="4665324"/>
            <a:ext cx="211476" cy="211476"/>
          </a:xfrm>
          <a:prstGeom prst="rect">
            <a:avLst/>
          </a:prstGeom>
          <a:ln w="12700">
            <a:miter lim="400000"/>
          </a:ln>
        </p:spPr>
      </p:pic>
      <p:pic>
        <p:nvPicPr>
          <p:cNvPr id="136" name="Google Shape;91;p16" descr="Google Shape;91;p16"/>
          <p:cNvPicPr>
            <a:picLocks noChangeAspect="1"/>
          </p:cNvPicPr>
          <p:nvPr/>
        </p:nvPicPr>
        <p:blipFill>
          <a:blip r:embed="rId3">
            <a:extLst/>
          </a:blip>
          <a:stretch>
            <a:fillRect/>
          </a:stretch>
        </p:blipFill>
        <p:spPr>
          <a:xfrm>
            <a:off x="471300" y="4665324"/>
            <a:ext cx="211476" cy="211476"/>
          </a:xfrm>
          <a:prstGeom prst="rect">
            <a:avLst/>
          </a:prstGeom>
          <a:ln w="12700">
            <a:miter lim="400000"/>
          </a:ln>
        </p:spPr>
      </p:pic>
      <p:grpSp>
        <p:nvGrpSpPr>
          <p:cNvPr id="139" name="Google Shape;92;p16"/>
          <p:cNvGrpSpPr/>
          <p:nvPr/>
        </p:nvGrpSpPr>
        <p:grpSpPr>
          <a:xfrm>
            <a:off x="-49676" y="4665324"/>
            <a:ext cx="3454202" cy="520974"/>
            <a:chOff x="0" y="0"/>
            <a:chExt cx="3454200" cy="520972"/>
          </a:xfrm>
        </p:grpSpPr>
        <p:pic>
          <p:nvPicPr>
            <p:cNvPr id="137" name="Google Shape;93;p16" descr="Google Shape;93;p16"/>
            <p:cNvPicPr>
              <a:picLocks noChangeAspect="1"/>
            </p:cNvPicPr>
            <p:nvPr/>
          </p:nvPicPr>
          <p:blipFill>
            <a:blip r:embed="rId3">
              <a:extLst/>
            </a:blip>
            <a:stretch>
              <a:fillRect/>
            </a:stretch>
          </p:blipFill>
          <p:spPr>
            <a:xfrm>
              <a:off x="520974" y="0"/>
              <a:ext cx="211476" cy="211476"/>
            </a:xfrm>
            <a:prstGeom prst="rect">
              <a:avLst/>
            </a:prstGeom>
            <a:ln w="12700" cap="flat">
              <a:noFill/>
              <a:miter lim="400000"/>
            </a:ln>
            <a:effectLst/>
          </p:spPr>
        </p:pic>
        <p:sp>
          <p:nvSpPr>
            <p:cNvPr id="138" name="Google Shape;94;p16"/>
            <p:cNvSpPr txBox="1"/>
            <p:nvPr/>
          </p:nvSpPr>
          <p:spPr>
            <a:xfrm>
              <a:off x="0" y="263999"/>
              <a:ext cx="3454201" cy="2569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500">
                  <a:solidFill>
                    <a:srgbClr val="FFFFFF"/>
                  </a:solidFill>
                </a:defRPr>
              </a:lvl1pPr>
            </a:lstStyle>
            <a:p>
              <a:pPr/>
              <a:r>
                <a:t>Copyright © 2023 Figment S.A. de C.V. All rights reserved.</a:t>
              </a:r>
            </a:p>
          </p:txBody>
        </p:sp>
      </p:grpSp>
      <p:pic>
        <p:nvPicPr>
          <p:cNvPr id="140" name="Google Shape;95;p16" descr="Google Shape;95;p16"/>
          <p:cNvPicPr>
            <a:picLocks noChangeAspect="1"/>
          </p:cNvPicPr>
          <p:nvPr/>
        </p:nvPicPr>
        <p:blipFill>
          <a:blip r:embed="rId4">
            <a:extLst/>
          </a:blip>
          <a:stretch>
            <a:fillRect/>
          </a:stretch>
        </p:blipFill>
        <p:spPr>
          <a:xfrm>
            <a:off x="3240311" y="-256125"/>
            <a:ext cx="2650927" cy="9436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 name="Google Shape;100;p17"/>
          <p:cNvSpPr txBox="1"/>
          <p:nvPr>
            <p:ph type="body" sz="quarter" idx="1"/>
          </p:nvPr>
        </p:nvSpPr>
        <p:spPr>
          <a:xfrm>
            <a:off x="372399" y="1404700"/>
            <a:ext cx="7932902" cy="336301"/>
          </a:xfrm>
          <a:prstGeom prst="rect">
            <a:avLst/>
          </a:prstGeom>
        </p:spPr>
        <p:txBody>
          <a:bodyPr/>
          <a:lstStyle/>
          <a:p>
            <a:pPr marL="0" indent="0" defTabSz="859536">
              <a:lnSpc>
                <a:spcPct val="92000"/>
              </a:lnSpc>
              <a:buSzTx/>
              <a:buNone/>
              <a:defRPr sz="939">
                <a:solidFill>
                  <a:srgbClr val="000000"/>
                </a:solidFill>
                <a:latin typeface="Lexend Light"/>
                <a:ea typeface="Lexend Light"/>
                <a:cs typeface="Lexend Light"/>
                <a:sym typeface="Lexend Light"/>
              </a:defRPr>
            </a:pPr>
            <a:r>
              <a:t>You can read through this presentation linearly, or you can</a:t>
            </a:r>
            <a:r>
              <a:rPr>
                <a:latin typeface="Lexend Bold"/>
                <a:ea typeface="Lexend Bold"/>
                <a:cs typeface="Lexend Bold"/>
                <a:sym typeface="Lexend Bold"/>
              </a:rPr>
              <a:t> explore the sections that pique your interest</a:t>
            </a:r>
            <a:r>
              <a:t>:</a:t>
            </a:r>
          </a:p>
        </p:txBody>
      </p:sp>
      <p:sp>
        <p:nvSpPr>
          <p:cNvPr id="143" name="Google Shape;101;p17"/>
          <p:cNvSpPr txBox="1"/>
          <p:nvPr/>
        </p:nvSpPr>
        <p:spPr>
          <a:xfrm>
            <a:off x="430649" y="1916049"/>
            <a:ext cx="3508502" cy="5765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a:latin typeface="Lexend Bold"/>
                <a:ea typeface="Lexend Bold"/>
                <a:cs typeface="Lexend Bold"/>
                <a:sym typeface="Lexend Bold"/>
              </a:defRPr>
            </a:lvl1pPr>
          </a:lstStyle>
          <a:p>
            <a:pPr/>
            <a:r>
              <a:t>ABOUT US</a:t>
            </a:r>
            <a:endParaRPr sz="1000"/>
          </a:p>
        </p:txBody>
      </p:sp>
      <p:sp>
        <p:nvSpPr>
          <p:cNvPr id="144" name="Google Shape;102;p17"/>
          <p:cNvSpPr txBox="1"/>
          <p:nvPr/>
        </p:nvSpPr>
        <p:spPr>
          <a:xfrm>
            <a:off x="5428750" y="1902051"/>
            <a:ext cx="3218701" cy="5765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a:latin typeface="Lexend Bold"/>
                <a:ea typeface="Lexend Bold"/>
                <a:cs typeface="Lexend Bold"/>
                <a:sym typeface="Lexend Bold"/>
              </a:defRPr>
            </a:lvl1pPr>
          </a:lstStyle>
          <a:p>
            <a:pPr/>
            <a:r>
              <a:t>WHAT WE DO</a:t>
            </a:r>
            <a:endParaRPr sz="1000"/>
          </a:p>
        </p:txBody>
      </p:sp>
      <p:sp>
        <p:nvSpPr>
          <p:cNvPr id="145" name="Google Shape;103;p17"/>
          <p:cNvSpPr/>
          <p:nvPr/>
        </p:nvSpPr>
        <p:spPr>
          <a:xfrm rot="16200000">
            <a:off x="7583450" y="3735625"/>
            <a:ext cx="1580701" cy="1581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8DC7D"/>
          </a:solidFill>
          <a:ln w="12700">
            <a:miter lim="400000"/>
          </a:ln>
        </p:spPr>
        <p:txBody>
          <a:bodyPr lIns="45719" rIns="45719" anchor="ctr"/>
          <a:lstStyle/>
          <a:p>
            <a:pPr/>
          </a:p>
        </p:txBody>
      </p:sp>
      <p:sp>
        <p:nvSpPr>
          <p:cNvPr id="146" name="Google Shape;104;p17"/>
          <p:cNvSpPr txBox="1"/>
          <p:nvPr/>
        </p:nvSpPr>
        <p:spPr>
          <a:xfrm>
            <a:off x="164249" y="2406587"/>
            <a:ext cx="3774901" cy="2312642"/>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indent="457200">
              <a:lnSpc>
                <a:spcPct val="170000"/>
              </a:lnSpc>
              <a:defRPr sz="1000" u="sng">
                <a:solidFill>
                  <a:schemeClr val="accent5"/>
                </a:solidFill>
                <a:latin typeface="Lexend Light"/>
                <a:ea typeface="Lexend Light"/>
                <a:cs typeface="Lexend Light"/>
                <a:sym typeface="Lexend Light"/>
              </a:defRPr>
            </a:pPr>
            <a:r>
              <a:t>FIGMENT'S PILLARS</a:t>
            </a:r>
          </a:p>
          <a:p>
            <a:pPr indent="457200">
              <a:lnSpc>
                <a:spcPct val="170000"/>
              </a:lnSpc>
              <a:defRPr sz="1000" u="sng">
                <a:solidFill>
                  <a:schemeClr val="accent5"/>
                </a:solidFill>
                <a:latin typeface="Lexend Light"/>
                <a:ea typeface="Lexend Light"/>
                <a:cs typeface="Lexend Light"/>
                <a:sym typeface="Lexend Light"/>
              </a:defRPr>
            </a:pPr>
            <a:r>
              <a:rPr>
                <a:uFill>
                  <a:solidFill>
                    <a:schemeClr val="accent5"/>
                  </a:solidFill>
                </a:uFill>
                <a:hlinkClick r:id="rId2" invalidUrl="" action="ppaction://hlinksldjump" tgtFrame="" tooltip="" history="1" highlightClick="0" endSnd="0"/>
              </a:rPr>
              <a:t>THE TEAM</a:t>
            </a:r>
          </a:p>
          <a:p>
            <a:pPr indent="457200">
              <a:lnSpc>
                <a:spcPct val="170000"/>
              </a:lnSpc>
              <a:defRPr sz="1000" u="sng">
                <a:solidFill>
                  <a:schemeClr val="accent5"/>
                </a:solidFill>
                <a:latin typeface="Lexend Light"/>
                <a:ea typeface="Lexend Light"/>
                <a:cs typeface="Lexend Light"/>
                <a:sym typeface="Lexend Light"/>
              </a:defRPr>
            </a:pPr>
            <a:r>
              <a:rPr>
                <a:uFill>
                  <a:solidFill>
                    <a:schemeClr val="accent5"/>
                  </a:solidFill>
                </a:uFill>
                <a:hlinkClick r:id="rId3" invalidUrl="" action="ppaction://hlinksldjump" tgtFrame="" tooltip="" history="1" highlightClick="0" endSnd="0"/>
              </a:rPr>
              <a:t>EVERYTHING UNDER ONE ROOF</a:t>
            </a:r>
          </a:p>
          <a:p>
            <a:pPr indent="457200">
              <a:lnSpc>
                <a:spcPct val="170000"/>
              </a:lnSpc>
              <a:defRPr sz="1000" u="sng">
                <a:solidFill>
                  <a:schemeClr val="accent5"/>
                </a:solidFill>
                <a:latin typeface="Lexend Light"/>
                <a:ea typeface="Lexend Light"/>
                <a:cs typeface="Lexend Light"/>
                <a:sym typeface="Lexend Light"/>
              </a:defRPr>
            </a:pPr>
            <a:r>
              <a:rPr>
                <a:uFill>
                  <a:solidFill>
                    <a:schemeClr val="accent5"/>
                  </a:solidFill>
                </a:uFill>
                <a:hlinkClick r:id="rId4" invalidUrl="" action="ppaction://hlinksldjump" tgtFrame="" tooltip="" history="1" highlightClick="0" endSnd="0"/>
              </a:rPr>
              <a:t>DIGITAL CREATIVITY</a:t>
            </a:r>
          </a:p>
          <a:p>
            <a:pPr indent="457200">
              <a:lnSpc>
                <a:spcPct val="170000"/>
              </a:lnSpc>
              <a:defRPr sz="1000" u="sng">
                <a:solidFill>
                  <a:schemeClr val="accent5"/>
                </a:solidFill>
                <a:latin typeface="Lexend Light"/>
                <a:ea typeface="Lexend Light"/>
                <a:cs typeface="Lexend Light"/>
                <a:sym typeface="Lexend Light"/>
              </a:defRPr>
            </a:pPr>
            <a:r>
              <a:rPr>
                <a:uFill>
                  <a:solidFill>
                    <a:schemeClr val="accent5"/>
                  </a:solidFill>
                </a:uFill>
                <a:hlinkClick r:id="rId5" invalidUrl="" action="ppaction://hlinksldjump" tgtFrame="" tooltip="" history="1" highlightClick="0" endSnd="0"/>
              </a:rPr>
              <a:t>OPTIMIZATION</a:t>
            </a:r>
          </a:p>
          <a:p>
            <a:pPr indent="457200">
              <a:lnSpc>
                <a:spcPct val="170000"/>
              </a:lnSpc>
              <a:defRPr sz="1000" u="sng">
                <a:solidFill>
                  <a:schemeClr val="accent5"/>
                </a:solidFill>
                <a:latin typeface="Lexend Light"/>
                <a:ea typeface="Lexend Light"/>
                <a:cs typeface="Lexend Light"/>
                <a:sym typeface="Lexend Light"/>
              </a:defRPr>
            </a:pPr>
            <a:r>
              <a:rPr>
                <a:uFill>
                  <a:solidFill>
                    <a:schemeClr val="accent5"/>
                  </a:solidFill>
                </a:uFill>
                <a:hlinkClick r:id="rId6" invalidUrl="" action="ppaction://hlinksldjump" tgtFrame="" tooltip="" history="1" highlightClick="0" endSnd="0"/>
              </a:rPr>
              <a:t>WE EVOLVE WITH YOU</a:t>
            </a:r>
          </a:p>
          <a:p>
            <a:pPr indent="457200">
              <a:lnSpc>
                <a:spcPct val="170000"/>
              </a:lnSpc>
              <a:defRPr sz="1000" u="sng">
                <a:solidFill>
                  <a:schemeClr val="accent5"/>
                </a:solidFill>
                <a:latin typeface="Lexend Light"/>
                <a:ea typeface="Lexend Light"/>
                <a:cs typeface="Lexend Light"/>
                <a:sym typeface="Lexend Light"/>
              </a:defRPr>
            </a:pPr>
            <a:r>
              <a:rPr>
                <a:uFill>
                  <a:solidFill>
                    <a:schemeClr val="accent5"/>
                  </a:solidFill>
                </a:uFill>
                <a:hlinkClick r:id="rId7" invalidUrl="" action="ppaction://hlinksldjump" tgtFrame="" tooltip="" history="1" highlightClick="0" endSnd="0"/>
              </a:rPr>
              <a:t>FIGMENT'S METHODOLOGIES</a:t>
            </a:r>
          </a:p>
          <a:p>
            <a:pPr indent="457200">
              <a:lnSpc>
                <a:spcPct val="170000"/>
              </a:lnSpc>
              <a:defRPr sz="1000" u="sng">
                <a:solidFill>
                  <a:schemeClr val="accent5"/>
                </a:solidFill>
                <a:latin typeface="Lexend Light"/>
                <a:ea typeface="Lexend Light"/>
                <a:cs typeface="Lexend Light"/>
                <a:sym typeface="Lexend Light"/>
              </a:defRPr>
            </a:pPr>
            <a:r>
              <a:rPr>
                <a:uFill>
                  <a:solidFill>
                    <a:schemeClr val="accent5"/>
                  </a:solidFill>
                </a:uFill>
                <a:hlinkClick r:id="rId8" invalidUrl="" action="ppaction://hlinksldjump" tgtFrame="" tooltip="" history="1" highlightClick="0" endSnd="0"/>
              </a:rPr>
              <a:t>EXCEPTIONAL VALUE</a:t>
            </a:r>
          </a:p>
        </p:txBody>
      </p:sp>
      <p:sp>
        <p:nvSpPr>
          <p:cNvPr id="147" name="Google Shape;105;p17"/>
          <p:cNvSpPr txBox="1"/>
          <p:nvPr/>
        </p:nvSpPr>
        <p:spPr>
          <a:xfrm>
            <a:off x="5034024" y="2394249"/>
            <a:ext cx="3422701" cy="2312642"/>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indent="457200">
              <a:lnSpc>
                <a:spcPct val="170000"/>
              </a:lnSpc>
              <a:defRPr sz="1000" u="sng">
                <a:solidFill>
                  <a:schemeClr val="accent5"/>
                </a:solidFill>
                <a:latin typeface="Lexend Light"/>
                <a:ea typeface="Lexend Light"/>
                <a:cs typeface="Lexend Light"/>
                <a:sym typeface="Lexend Light"/>
              </a:defRPr>
            </a:pPr>
            <a:r>
              <a:rPr>
                <a:uFill>
                  <a:solidFill>
                    <a:schemeClr val="accent5"/>
                  </a:solidFill>
                </a:uFill>
                <a:hlinkClick r:id="rId9" invalidUrl="" action="ppaction://hlinksldjump" tgtFrame="" tooltip="" history="1" highlightClick="0" endSnd="0"/>
              </a:rPr>
              <a:t>SOCIAL MEDIA</a:t>
            </a:r>
          </a:p>
          <a:p>
            <a:pPr indent="457200">
              <a:lnSpc>
                <a:spcPct val="170000"/>
              </a:lnSpc>
              <a:defRPr sz="1000" u="sng">
                <a:solidFill>
                  <a:schemeClr val="accent5"/>
                </a:solidFill>
                <a:latin typeface="Lexend Light"/>
                <a:ea typeface="Lexend Light"/>
                <a:cs typeface="Lexend Light"/>
                <a:sym typeface="Lexend Light"/>
              </a:defRPr>
            </a:pPr>
            <a:r>
              <a:rPr>
                <a:uFill>
                  <a:solidFill>
                    <a:schemeClr val="accent5"/>
                  </a:solidFill>
                </a:uFill>
                <a:hlinkClick r:id="rId10" invalidUrl="" action="ppaction://hlinksldjump" tgtFrame="" tooltip="" history="1" highlightClick="0" endSnd="0"/>
              </a:rPr>
              <a:t>AV PRODUCTION &amp; POST-PRODUCTION</a:t>
            </a:r>
          </a:p>
          <a:p>
            <a:pPr indent="457200">
              <a:lnSpc>
                <a:spcPct val="170000"/>
              </a:lnSpc>
              <a:defRPr sz="1000" u="sng">
                <a:solidFill>
                  <a:schemeClr val="accent5"/>
                </a:solidFill>
                <a:latin typeface="Lexend Light"/>
                <a:ea typeface="Lexend Light"/>
                <a:cs typeface="Lexend Light"/>
                <a:sym typeface="Lexend Light"/>
              </a:defRPr>
            </a:pPr>
            <a:r>
              <a:t>ANIMATION &amp; VISUAL EFFECTS</a:t>
            </a:r>
          </a:p>
          <a:p>
            <a:pPr indent="457200">
              <a:lnSpc>
                <a:spcPct val="170000"/>
              </a:lnSpc>
              <a:defRPr sz="1000" u="sng">
                <a:solidFill>
                  <a:schemeClr val="accent5"/>
                </a:solidFill>
                <a:latin typeface="Lexend Light"/>
                <a:ea typeface="Lexend Light"/>
                <a:cs typeface="Lexend Light"/>
                <a:sym typeface="Lexend Light"/>
              </a:defRPr>
            </a:pPr>
            <a:r>
              <a:rPr>
                <a:uFill>
                  <a:solidFill>
                    <a:schemeClr val="accent5"/>
                  </a:solidFill>
                </a:uFill>
                <a:hlinkClick r:id="rId11" invalidUrl="" action="ppaction://hlinksldjump" tgtFrame="" tooltip="" history="1" highlightClick="0" endSnd="0"/>
              </a:rPr>
              <a:t>SOFTWARE DEVELOPMENT</a:t>
            </a:r>
          </a:p>
          <a:p>
            <a:pPr indent="457200">
              <a:lnSpc>
                <a:spcPct val="170000"/>
              </a:lnSpc>
              <a:defRPr sz="1000" u="sng">
                <a:solidFill>
                  <a:schemeClr val="accent5"/>
                </a:solidFill>
                <a:latin typeface="Lexend Light"/>
                <a:ea typeface="Lexend Light"/>
                <a:cs typeface="Lexend Light"/>
                <a:sym typeface="Lexend Light"/>
              </a:defRPr>
            </a:pPr>
            <a:r>
              <a:rPr>
                <a:uFill>
                  <a:solidFill>
                    <a:schemeClr val="accent5"/>
                  </a:solidFill>
                </a:uFill>
                <a:hlinkClick r:id="rId12" invalidUrl="" action="ppaction://hlinksldjump" tgtFrame="" tooltip="" history="1" highlightClick="0" endSnd="0"/>
              </a:rPr>
              <a:t>VIDEO GAME DEVELOPMENT</a:t>
            </a:r>
          </a:p>
          <a:p>
            <a:pPr indent="457200">
              <a:lnSpc>
                <a:spcPct val="170000"/>
              </a:lnSpc>
              <a:defRPr sz="1000" u="sng">
                <a:solidFill>
                  <a:schemeClr val="accent5"/>
                </a:solidFill>
                <a:latin typeface="Lexend Light"/>
                <a:ea typeface="Lexend Light"/>
                <a:cs typeface="Lexend Light"/>
                <a:sym typeface="Lexend Light"/>
              </a:defRPr>
            </a:pPr>
            <a:r>
              <a:rPr>
                <a:uFill>
                  <a:solidFill>
                    <a:schemeClr val="accent5"/>
                  </a:solidFill>
                </a:uFill>
                <a:hlinkClick r:id="rId13" invalidUrl="" action="ppaction://hlinksldjump" tgtFrame="" tooltip="" history="1" highlightClick="0" endSnd="0"/>
              </a:rPr>
              <a:t>DIGITAL CREATIVITY AND CONSULTING</a:t>
            </a:r>
          </a:p>
          <a:p>
            <a:pPr indent="457200">
              <a:lnSpc>
                <a:spcPct val="170000"/>
              </a:lnSpc>
              <a:defRPr sz="1000" u="sng">
                <a:solidFill>
                  <a:schemeClr val="accent5"/>
                </a:solidFill>
                <a:latin typeface="Lexend Light"/>
                <a:ea typeface="Lexend Light"/>
                <a:cs typeface="Lexend Light"/>
                <a:sym typeface="Lexend Light"/>
              </a:defRPr>
            </a:pPr>
            <a:r>
              <a:rPr>
                <a:uFill>
                  <a:solidFill>
                    <a:schemeClr val="accent5"/>
                  </a:solidFill>
                </a:uFill>
                <a:hlinkClick r:id="rId14" invalidUrl="" action="ppaction://hlinksldjump" tgtFrame="" tooltip="" history="1" highlightClick="0" endSnd="0"/>
              </a:rPr>
              <a:t>GRAPHIC DESIGN</a:t>
            </a:r>
          </a:p>
          <a:p>
            <a:pPr indent="457200">
              <a:lnSpc>
                <a:spcPct val="170000"/>
              </a:lnSpc>
              <a:defRPr sz="1000" u="sng">
                <a:solidFill>
                  <a:schemeClr val="accent5"/>
                </a:solidFill>
                <a:latin typeface="Lexend Light"/>
                <a:ea typeface="Lexend Light"/>
                <a:cs typeface="Lexend Light"/>
                <a:sym typeface="Lexend Light"/>
              </a:defRPr>
            </a:pPr>
            <a:r>
              <a:rPr>
                <a:uFill>
                  <a:solidFill>
                    <a:schemeClr val="accent5"/>
                  </a:solidFill>
                </a:uFill>
                <a:hlinkClick r:id="rId15" invalidUrl="" action="ppaction://hlinksldjump" tgtFrame="" tooltip="" history="1" highlightClick="0" endSnd="0"/>
              </a:rPr>
              <a:t>PAID AND ORGANIC MEDIA</a:t>
            </a:r>
          </a:p>
        </p:txBody>
      </p:sp>
      <p:grpSp>
        <p:nvGrpSpPr>
          <p:cNvPr id="150" name="Google Shape;106;p17"/>
          <p:cNvGrpSpPr/>
          <p:nvPr/>
        </p:nvGrpSpPr>
        <p:grpSpPr>
          <a:xfrm>
            <a:off x="506851" y="2490662"/>
            <a:ext cx="125700" cy="182851"/>
            <a:chOff x="0" y="0"/>
            <a:chExt cx="125699" cy="182849"/>
          </a:xfrm>
        </p:grpSpPr>
        <p:sp>
          <p:nvSpPr>
            <p:cNvPr id="148" name="Triángulo"/>
            <p:cNvSpPr/>
            <p:nvPr/>
          </p:nvSpPr>
          <p:spPr>
            <a:xfrm flipH="1">
              <a:off x="0" y="8399"/>
              <a:ext cx="125700" cy="110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299A3"/>
            </a:solidFill>
            <a:ln w="12700" cap="flat">
              <a:noFill/>
              <a:miter lim="400000"/>
            </a:ln>
            <a:effectLst/>
          </p:spPr>
          <p:txBody>
            <a:bodyPr wrap="square" lIns="45719" tIns="45719" rIns="45719" bIns="45719" numCol="1" anchor="ctr">
              <a:noAutofit/>
            </a:bodyPr>
            <a:lstStyle/>
            <a:p>
              <a:pPr/>
            </a:p>
          </p:txBody>
        </p:sp>
        <p:sp>
          <p:nvSpPr>
            <p:cNvPr id="149" name="Texto"/>
            <p:cNvSpPr txBox="1"/>
            <p:nvPr/>
          </p:nvSpPr>
          <p:spPr>
            <a:xfrm>
              <a:off x="52375" y="-1"/>
              <a:ext cx="62849" cy="1828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pPr/>
              <a:r>
                <a:t>                </a:t>
              </a:r>
            </a:p>
          </p:txBody>
        </p:sp>
      </p:grpSp>
      <p:grpSp>
        <p:nvGrpSpPr>
          <p:cNvPr id="153" name="Google Shape;107;p17"/>
          <p:cNvGrpSpPr/>
          <p:nvPr/>
        </p:nvGrpSpPr>
        <p:grpSpPr>
          <a:xfrm>
            <a:off x="506851" y="2750487"/>
            <a:ext cx="125700" cy="182851"/>
            <a:chOff x="0" y="0"/>
            <a:chExt cx="125699" cy="182849"/>
          </a:xfrm>
        </p:grpSpPr>
        <p:sp>
          <p:nvSpPr>
            <p:cNvPr id="151" name="Triángulo"/>
            <p:cNvSpPr/>
            <p:nvPr/>
          </p:nvSpPr>
          <p:spPr>
            <a:xfrm flipH="1">
              <a:off x="0" y="8399"/>
              <a:ext cx="125700" cy="110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299A3"/>
            </a:solidFill>
            <a:ln w="12700" cap="flat">
              <a:noFill/>
              <a:miter lim="400000"/>
            </a:ln>
            <a:effectLst/>
          </p:spPr>
          <p:txBody>
            <a:bodyPr wrap="square" lIns="45719" tIns="45719" rIns="45719" bIns="45719" numCol="1" anchor="ctr">
              <a:noAutofit/>
            </a:bodyPr>
            <a:lstStyle/>
            <a:p>
              <a:pPr/>
            </a:p>
          </p:txBody>
        </p:sp>
        <p:sp>
          <p:nvSpPr>
            <p:cNvPr id="152" name="Texto"/>
            <p:cNvSpPr txBox="1"/>
            <p:nvPr/>
          </p:nvSpPr>
          <p:spPr>
            <a:xfrm>
              <a:off x="52375" y="-1"/>
              <a:ext cx="62849" cy="1828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pPr/>
              <a:r>
                <a:t>                </a:t>
              </a:r>
            </a:p>
          </p:txBody>
        </p:sp>
      </p:grpSp>
      <p:grpSp>
        <p:nvGrpSpPr>
          <p:cNvPr id="156" name="Google Shape;108;p17"/>
          <p:cNvGrpSpPr/>
          <p:nvPr/>
        </p:nvGrpSpPr>
        <p:grpSpPr>
          <a:xfrm>
            <a:off x="506851" y="3010312"/>
            <a:ext cx="125700" cy="182851"/>
            <a:chOff x="0" y="0"/>
            <a:chExt cx="125699" cy="182849"/>
          </a:xfrm>
        </p:grpSpPr>
        <p:sp>
          <p:nvSpPr>
            <p:cNvPr id="154" name="Triángulo"/>
            <p:cNvSpPr/>
            <p:nvPr/>
          </p:nvSpPr>
          <p:spPr>
            <a:xfrm flipH="1">
              <a:off x="0" y="8399"/>
              <a:ext cx="125700" cy="110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299A3"/>
            </a:solidFill>
            <a:ln w="12700" cap="flat">
              <a:noFill/>
              <a:miter lim="400000"/>
            </a:ln>
            <a:effectLst/>
          </p:spPr>
          <p:txBody>
            <a:bodyPr wrap="square" lIns="45719" tIns="45719" rIns="45719" bIns="45719" numCol="1" anchor="ctr">
              <a:noAutofit/>
            </a:bodyPr>
            <a:lstStyle/>
            <a:p>
              <a:pPr/>
            </a:p>
          </p:txBody>
        </p:sp>
        <p:sp>
          <p:nvSpPr>
            <p:cNvPr id="155" name="Texto"/>
            <p:cNvSpPr txBox="1"/>
            <p:nvPr/>
          </p:nvSpPr>
          <p:spPr>
            <a:xfrm>
              <a:off x="52375" y="-1"/>
              <a:ext cx="62849" cy="1828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pPr/>
              <a:r>
                <a:t>                </a:t>
              </a:r>
            </a:p>
          </p:txBody>
        </p:sp>
      </p:grpSp>
      <p:grpSp>
        <p:nvGrpSpPr>
          <p:cNvPr id="159" name="Google Shape;109;p17"/>
          <p:cNvGrpSpPr/>
          <p:nvPr/>
        </p:nvGrpSpPr>
        <p:grpSpPr>
          <a:xfrm>
            <a:off x="506851" y="3262163"/>
            <a:ext cx="125700" cy="182851"/>
            <a:chOff x="0" y="0"/>
            <a:chExt cx="125699" cy="182849"/>
          </a:xfrm>
        </p:grpSpPr>
        <p:sp>
          <p:nvSpPr>
            <p:cNvPr id="157" name="Triángulo"/>
            <p:cNvSpPr/>
            <p:nvPr/>
          </p:nvSpPr>
          <p:spPr>
            <a:xfrm flipH="1">
              <a:off x="0" y="8399"/>
              <a:ext cx="125700" cy="110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299A3"/>
            </a:solidFill>
            <a:ln w="12700" cap="flat">
              <a:noFill/>
              <a:miter lim="400000"/>
            </a:ln>
            <a:effectLst/>
          </p:spPr>
          <p:txBody>
            <a:bodyPr wrap="square" lIns="45719" tIns="45719" rIns="45719" bIns="45719" numCol="1" anchor="ctr">
              <a:noAutofit/>
            </a:bodyPr>
            <a:lstStyle/>
            <a:p>
              <a:pPr/>
            </a:p>
          </p:txBody>
        </p:sp>
        <p:sp>
          <p:nvSpPr>
            <p:cNvPr id="158" name="Texto"/>
            <p:cNvSpPr txBox="1"/>
            <p:nvPr/>
          </p:nvSpPr>
          <p:spPr>
            <a:xfrm>
              <a:off x="52375" y="-1"/>
              <a:ext cx="62849" cy="1828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pPr/>
              <a:r>
                <a:t>                </a:t>
              </a:r>
            </a:p>
          </p:txBody>
        </p:sp>
      </p:grpSp>
      <p:grpSp>
        <p:nvGrpSpPr>
          <p:cNvPr id="162" name="Google Shape;110;p17"/>
          <p:cNvGrpSpPr/>
          <p:nvPr/>
        </p:nvGrpSpPr>
        <p:grpSpPr>
          <a:xfrm>
            <a:off x="506851" y="3507538"/>
            <a:ext cx="125700" cy="182851"/>
            <a:chOff x="0" y="0"/>
            <a:chExt cx="125699" cy="182849"/>
          </a:xfrm>
        </p:grpSpPr>
        <p:sp>
          <p:nvSpPr>
            <p:cNvPr id="160" name="Triángulo"/>
            <p:cNvSpPr/>
            <p:nvPr/>
          </p:nvSpPr>
          <p:spPr>
            <a:xfrm flipH="1">
              <a:off x="0" y="8399"/>
              <a:ext cx="125700" cy="110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299A3"/>
            </a:solidFill>
            <a:ln w="12700" cap="flat">
              <a:noFill/>
              <a:miter lim="400000"/>
            </a:ln>
            <a:effectLst/>
          </p:spPr>
          <p:txBody>
            <a:bodyPr wrap="square" lIns="45719" tIns="45719" rIns="45719" bIns="45719" numCol="1" anchor="ctr">
              <a:noAutofit/>
            </a:bodyPr>
            <a:lstStyle/>
            <a:p>
              <a:pPr/>
            </a:p>
          </p:txBody>
        </p:sp>
        <p:sp>
          <p:nvSpPr>
            <p:cNvPr id="161" name="Texto"/>
            <p:cNvSpPr txBox="1"/>
            <p:nvPr/>
          </p:nvSpPr>
          <p:spPr>
            <a:xfrm>
              <a:off x="52375" y="-1"/>
              <a:ext cx="62849" cy="1828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pPr/>
              <a:r>
                <a:t>                </a:t>
              </a:r>
            </a:p>
          </p:txBody>
        </p:sp>
      </p:grpSp>
      <p:grpSp>
        <p:nvGrpSpPr>
          <p:cNvPr id="165" name="Google Shape;111;p17"/>
          <p:cNvGrpSpPr/>
          <p:nvPr/>
        </p:nvGrpSpPr>
        <p:grpSpPr>
          <a:xfrm>
            <a:off x="506851" y="3786638"/>
            <a:ext cx="125700" cy="182851"/>
            <a:chOff x="0" y="0"/>
            <a:chExt cx="125699" cy="182849"/>
          </a:xfrm>
        </p:grpSpPr>
        <p:sp>
          <p:nvSpPr>
            <p:cNvPr id="163" name="Triángulo"/>
            <p:cNvSpPr/>
            <p:nvPr/>
          </p:nvSpPr>
          <p:spPr>
            <a:xfrm flipH="1">
              <a:off x="0" y="8399"/>
              <a:ext cx="125700" cy="110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299A3"/>
            </a:solidFill>
            <a:ln w="12700" cap="flat">
              <a:noFill/>
              <a:miter lim="400000"/>
            </a:ln>
            <a:effectLst/>
          </p:spPr>
          <p:txBody>
            <a:bodyPr wrap="square" lIns="45719" tIns="45719" rIns="45719" bIns="45719" numCol="1" anchor="ctr">
              <a:noAutofit/>
            </a:bodyPr>
            <a:lstStyle/>
            <a:p>
              <a:pPr/>
            </a:p>
          </p:txBody>
        </p:sp>
        <p:sp>
          <p:nvSpPr>
            <p:cNvPr id="164" name="Texto"/>
            <p:cNvSpPr txBox="1"/>
            <p:nvPr/>
          </p:nvSpPr>
          <p:spPr>
            <a:xfrm>
              <a:off x="52375" y="-1"/>
              <a:ext cx="62849" cy="1828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pPr/>
              <a:r>
                <a:t>                </a:t>
              </a:r>
            </a:p>
          </p:txBody>
        </p:sp>
      </p:grpSp>
      <p:grpSp>
        <p:nvGrpSpPr>
          <p:cNvPr id="168" name="Google Shape;112;p17"/>
          <p:cNvGrpSpPr/>
          <p:nvPr/>
        </p:nvGrpSpPr>
        <p:grpSpPr>
          <a:xfrm>
            <a:off x="506851" y="4065738"/>
            <a:ext cx="125700" cy="182851"/>
            <a:chOff x="0" y="0"/>
            <a:chExt cx="125699" cy="182849"/>
          </a:xfrm>
        </p:grpSpPr>
        <p:sp>
          <p:nvSpPr>
            <p:cNvPr id="166" name="Triángulo"/>
            <p:cNvSpPr/>
            <p:nvPr/>
          </p:nvSpPr>
          <p:spPr>
            <a:xfrm flipH="1">
              <a:off x="0" y="8399"/>
              <a:ext cx="125700" cy="110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299A3"/>
            </a:solidFill>
            <a:ln w="12700" cap="flat">
              <a:noFill/>
              <a:miter lim="400000"/>
            </a:ln>
            <a:effectLst/>
          </p:spPr>
          <p:txBody>
            <a:bodyPr wrap="square" lIns="45719" tIns="45719" rIns="45719" bIns="45719" numCol="1" anchor="ctr">
              <a:noAutofit/>
            </a:bodyPr>
            <a:lstStyle/>
            <a:p>
              <a:pPr/>
            </a:p>
          </p:txBody>
        </p:sp>
        <p:sp>
          <p:nvSpPr>
            <p:cNvPr id="167" name="Texto"/>
            <p:cNvSpPr txBox="1"/>
            <p:nvPr/>
          </p:nvSpPr>
          <p:spPr>
            <a:xfrm>
              <a:off x="52375" y="-1"/>
              <a:ext cx="62849" cy="1828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pPr/>
              <a:r>
                <a:t>                </a:t>
              </a:r>
            </a:p>
          </p:txBody>
        </p:sp>
      </p:grpSp>
      <p:grpSp>
        <p:nvGrpSpPr>
          <p:cNvPr id="171" name="Google Shape;113;p17"/>
          <p:cNvGrpSpPr/>
          <p:nvPr/>
        </p:nvGrpSpPr>
        <p:grpSpPr>
          <a:xfrm>
            <a:off x="506851" y="4311113"/>
            <a:ext cx="125700" cy="182851"/>
            <a:chOff x="0" y="0"/>
            <a:chExt cx="125699" cy="182849"/>
          </a:xfrm>
        </p:grpSpPr>
        <p:sp>
          <p:nvSpPr>
            <p:cNvPr id="169" name="Triángulo"/>
            <p:cNvSpPr/>
            <p:nvPr/>
          </p:nvSpPr>
          <p:spPr>
            <a:xfrm flipH="1">
              <a:off x="0" y="8399"/>
              <a:ext cx="125700" cy="110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299A3"/>
            </a:solidFill>
            <a:ln w="12700" cap="flat">
              <a:noFill/>
              <a:miter lim="400000"/>
            </a:ln>
            <a:effectLst/>
          </p:spPr>
          <p:txBody>
            <a:bodyPr wrap="square" lIns="45719" tIns="45719" rIns="45719" bIns="45719" numCol="1" anchor="ctr">
              <a:noAutofit/>
            </a:bodyPr>
            <a:lstStyle/>
            <a:p>
              <a:pPr/>
            </a:p>
          </p:txBody>
        </p:sp>
        <p:sp>
          <p:nvSpPr>
            <p:cNvPr id="170" name="Texto"/>
            <p:cNvSpPr txBox="1"/>
            <p:nvPr/>
          </p:nvSpPr>
          <p:spPr>
            <a:xfrm>
              <a:off x="52375" y="-1"/>
              <a:ext cx="62849" cy="1828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pPr/>
              <a:r>
                <a:t>                </a:t>
              </a:r>
            </a:p>
          </p:txBody>
        </p:sp>
      </p:grpSp>
      <p:grpSp>
        <p:nvGrpSpPr>
          <p:cNvPr id="174" name="Google Shape;114;p17"/>
          <p:cNvGrpSpPr/>
          <p:nvPr/>
        </p:nvGrpSpPr>
        <p:grpSpPr>
          <a:xfrm>
            <a:off x="5380226" y="2505362"/>
            <a:ext cx="125700" cy="182851"/>
            <a:chOff x="0" y="0"/>
            <a:chExt cx="125699" cy="182849"/>
          </a:xfrm>
        </p:grpSpPr>
        <p:sp>
          <p:nvSpPr>
            <p:cNvPr id="172" name="Triángulo"/>
            <p:cNvSpPr/>
            <p:nvPr/>
          </p:nvSpPr>
          <p:spPr>
            <a:xfrm flipH="1">
              <a:off x="0" y="8399"/>
              <a:ext cx="125700" cy="110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8DC7D"/>
            </a:solidFill>
            <a:ln w="12700" cap="flat">
              <a:noFill/>
              <a:miter lim="400000"/>
            </a:ln>
            <a:effectLst/>
          </p:spPr>
          <p:txBody>
            <a:bodyPr wrap="square" lIns="45719" tIns="45719" rIns="45719" bIns="45719" numCol="1" anchor="ctr">
              <a:noAutofit/>
            </a:bodyPr>
            <a:lstStyle/>
            <a:p>
              <a:pPr/>
            </a:p>
          </p:txBody>
        </p:sp>
        <p:sp>
          <p:nvSpPr>
            <p:cNvPr id="173" name="Texto"/>
            <p:cNvSpPr txBox="1"/>
            <p:nvPr/>
          </p:nvSpPr>
          <p:spPr>
            <a:xfrm>
              <a:off x="52375" y="-1"/>
              <a:ext cx="62849" cy="1828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pPr/>
              <a:r>
                <a:t>                </a:t>
              </a:r>
            </a:p>
          </p:txBody>
        </p:sp>
      </p:grpSp>
      <p:grpSp>
        <p:nvGrpSpPr>
          <p:cNvPr id="177" name="Google Shape;115;p17"/>
          <p:cNvGrpSpPr/>
          <p:nvPr/>
        </p:nvGrpSpPr>
        <p:grpSpPr>
          <a:xfrm>
            <a:off x="5380226" y="2765187"/>
            <a:ext cx="125700" cy="182851"/>
            <a:chOff x="0" y="0"/>
            <a:chExt cx="125699" cy="182849"/>
          </a:xfrm>
        </p:grpSpPr>
        <p:sp>
          <p:nvSpPr>
            <p:cNvPr id="175" name="Triángulo"/>
            <p:cNvSpPr/>
            <p:nvPr/>
          </p:nvSpPr>
          <p:spPr>
            <a:xfrm flipH="1">
              <a:off x="0" y="8399"/>
              <a:ext cx="125700" cy="110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8DC7D"/>
            </a:solidFill>
            <a:ln w="12700" cap="flat">
              <a:noFill/>
              <a:miter lim="400000"/>
            </a:ln>
            <a:effectLst/>
          </p:spPr>
          <p:txBody>
            <a:bodyPr wrap="square" lIns="45719" tIns="45719" rIns="45719" bIns="45719" numCol="1" anchor="ctr">
              <a:noAutofit/>
            </a:bodyPr>
            <a:lstStyle/>
            <a:p>
              <a:pPr/>
            </a:p>
          </p:txBody>
        </p:sp>
        <p:sp>
          <p:nvSpPr>
            <p:cNvPr id="176" name="Texto"/>
            <p:cNvSpPr txBox="1"/>
            <p:nvPr/>
          </p:nvSpPr>
          <p:spPr>
            <a:xfrm>
              <a:off x="52375" y="-1"/>
              <a:ext cx="62849" cy="1828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pPr/>
              <a:r>
                <a:t>                </a:t>
              </a:r>
            </a:p>
          </p:txBody>
        </p:sp>
      </p:grpSp>
      <p:grpSp>
        <p:nvGrpSpPr>
          <p:cNvPr id="180" name="Google Shape;116;p17"/>
          <p:cNvGrpSpPr/>
          <p:nvPr/>
        </p:nvGrpSpPr>
        <p:grpSpPr>
          <a:xfrm>
            <a:off x="5380226" y="3025012"/>
            <a:ext cx="125700" cy="182851"/>
            <a:chOff x="0" y="0"/>
            <a:chExt cx="125699" cy="182849"/>
          </a:xfrm>
        </p:grpSpPr>
        <p:sp>
          <p:nvSpPr>
            <p:cNvPr id="178" name="Triángulo"/>
            <p:cNvSpPr/>
            <p:nvPr/>
          </p:nvSpPr>
          <p:spPr>
            <a:xfrm flipH="1">
              <a:off x="0" y="8399"/>
              <a:ext cx="125700" cy="110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8DC7D"/>
            </a:solidFill>
            <a:ln w="12700" cap="flat">
              <a:noFill/>
              <a:miter lim="400000"/>
            </a:ln>
            <a:effectLst/>
          </p:spPr>
          <p:txBody>
            <a:bodyPr wrap="square" lIns="45719" tIns="45719" rIns="45719" bIns="45719" numCol="1" anchor="ctr">
              <a:noAutofit/>
            </a:bodyPr>
            <a:lstStyle/>
            <a:p>
              <a:pPr/>
            </a:p>
          </p:txBody>
        </p:sp>
        <p:sp>
          <p:nvSpPr>
            <p:cNvPr id="179" name="Texto"/>
            <p:cNvSpPr txBox="1"/>
            <p:nvPr/>
          </p:nvSpPr>
          <p:spPr>
            <a:xfrm>
              <a:off x="52375" y="-1"/>
              <a:ext cx="62849" cy="1828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pPr/>
              <a:r>
                <a:t>                </a:t>
              </a:r>
            </a:p>
          </p:txBody>
        </p:sp>
      </p:grpSp>
      <p:grpSp>
        <p:nvGrpSpPr>
          <p:cNvPr id="183" name="Google Shape;117;p17"/>
          <p:cNvGrpSpPr/>
          <p:nvPr/>
        </p:nvGrpSpPr>
        <p:grpSpPr>
          <a:xfrm>
            <a:off x="5380226" y="3276863"/>
            <a:ext cx="125700" cy="182851"/>
            <a:chOff x="0" y="0"/>
            <a:chExt cx="125699" cy="182849"/>
          </a:xfrm>
        </p:grpSpPr>
        <p:sp>
          <p:nvSpPr>
            <p:cNvPr id="181" name="Triángulo"/>
            <p:cNvSpPr/>
            <p:nvPr/>
          </p:nvSpPr>
          <p:spPr>
            <a:xfrm flipH="1">
              <a:off x="0" y="8399"/>
              <a:ext cx="125700" cy="110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8DC7D"/>
            </a:solidFill>
            <a:ln w="12700" cap="flat">
              <a:noFill/>
              <a:miter lim="400000"/>
            </a:ln>
            <a:effectLst/>
          </p:spPr>
          <p:txBody>
            <a:bodyPr wrap="square" lIns="45719" tIns="45719" rIns="45719" bIns="45719" numCol="1" anchor="ctr">
              <a:noAutofit/>
            </a:bodyPr>
            <a:lstStyle/>
            <a:p>
              <a:pPr/>
            </a:p>
          </p:txBody>
        </p:sp>
        <p:sp>
          <p:nvSpPr>
            <p:cNvPr id="182" name="Texto"/>
            <p:cNvSpPr txBox="1"/>
            <p:nvPr/>
          </p:nvSpPr>
          <p:spPr>
            <a:xfrm>
              <a:off x="52375" y="-1"/>
              <a:ext cx="62849" cy="1828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pPr/>
              <a:r>
                <a:t>                </a:t>
              </a:r>
            </a:p>
          </p:txBody>
        </p:sp>
      </p:grpSp>
      <p:grpSp>
        <p:nvGrpSpPr>
          <p:cNvPr id="186" name="Google Shape;118;p17"/>
          <p:cNvGrpSpPr/>
          <p:nvPr/>
        </p:nvGrpSpPr>
        <p:grpSpPr>
          <a:xfrm>
            <a:off x="5380226" y="3522238"/>
            <a:ext cx="125700" cy="182851"/>
            <a:chOff x="0" y="0"/>
            <a:chExt cx="125699" cy="182849"/>
          </a:xfrm>
        </p:grpSpPr>
        <p:sp>
          <p:nvSpPr>
            <p:cNvPr id="184" name="Triángulo"/>
            <p:cNvSpPr/>
            <p:nvPr/>
          </p:nvSpPr>
          <p:spPr>
            <a:xfrm flipH="1">
              <a:off x="0" y="8399"/>
              <a:ext cx="125700" cy="110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8DC7D"/>
            </a:solidFill>
            <a:ln w="12700" cap="flat">
              <a:noFill/>
              <a:miter lim="400000"/>
            </a:ln>
            <a:effectLst/>
          </p:spPr>
          <p:txBody>
            <a:bodyPr wrap="square" lIns="45719" tIns="45719" rIns="45719" bIns="45719" numCol="1" anchor="ctr">
              <a:noAutofit/>
            </a:bodyPr>
            <a:lstStyle/>
            <a:p>
              <a:pPr/>
            </a:p>
          </p:txBody>
        </p:sp>
        <p:sp>
          <p:nvSpPr>
            <p:cNvPr id="185" name="Texto"/>
            <p:cNvSpPr txBox="1"/>
            <p:nvPr/>
          </p:nvSpPr>
          <p:spPr>
            <a:xfrm>
              <a:off x="52375" y="-1"/>
              <a:ext cx="62849" cy="1828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pPr/>
              <a:r>
                <a:t>                </a:t>
              </a:r>
            </a:p>
          </p:txBody>
        </p:sp>
      </p:grpSp>
      <p:grpSp>
        <p:nvGrpSpPr>
          <p:cNvPr id="189" name="Google Shape;119;p17"/>
          <p:cNvGrpSpPr/>
          <p:nvPr/>
        </p:nvGrpSpPr>
        <p:grpSpPr>
          <a:xfrm>
            <a:off x="5380226" y="3801338"/>
            <a:ext cx="125700" cy="182851"/>
            <a:chOff x="0" y="0"/>
            <a:chExt cx="125699" cy="182849"/>
          </a:xfrm>
        </p:grpSpPr>
        <p:sp>
          <p:nvSpPr>
            <p:cNvPr id="187" name="Triángulo"/>
            <p:cNvSpPr/>
            <p:nvPr/>
          </p:nvSpPr>
          <p:spPr>
            <a:xfrm flipH="1">
              <a:off x="0" y="8399"/>
              <a:ext cx="125700" cy="110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8DC7D"/>
            </a:solidFill>
            <a:ln w="12700" cap="flat">
              <a:noFill/>
              <a:miter lim="400000"/>
            </a:ln>
            <a:effectLst/>
          </p:spPr>
          <p:txBody>
            <a:bodyPr wrap="square" lIns="45719" tIns="45719" rIns="45719" bIns="45719" numCol="1" anchor="ctr">
              <a:noAutofit/>
            </a:bodyPr>
            <a:lstStyle/>
            <a:p>
              <a:pPr/>
            </a:p>
          </p:txBody>
        </p:sp>
        <p:sp>
          <p:nvSpPr>
            <p:cNvPr id="188" name="Texto"/>
            <p:cNvSpPr txBox="1"/>
            <p:nvPr/>
          </p:nvSpPr>
          <p:spPr>
            <a:xfrm>
              <a:off x="52375" y="-1"/>
              <a:ext cx="62849" cy="1828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pPr/>
              <a:r>
                <a:t>                </a:t>
              </a:r>
            </a:p>
          </p:txBody>
        </p:sp>
      </p:grpSp>
      <p:grpSp>
        <p:nvGrpSpPr>
          <p:cNvPr id="192" name="Google Shape;120;p17"/>
          <p:cNvGrpSpPr/>
          <p:nvPr/>
        </p:nvGrpSpPr>
        <p:grpSpPr>
          <a:xfrm>
            <a:off x="5380226" y="4080438"/>
            <a:ext cx="125700" cy="182851"/>
            <a:chOff x="0" y="0"/>
            <a:chExt cx="125699" cy="182849"/>
          </a:xfrm>
        </p:grpSpPr>
        <p:sp>
          <p:nvSpPr>
            <p:cNvPr id="190" name="Triángulo"/>
            <p:cNvSpPr/>
            <p:nvPr/>
          </p:nvSpPr>
          <p:spPr>
            <a:xfrm flipH="1">
              <a:off x="0" y="8399"/>
              <a:ext cx="125700" cy="110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8DC7D"/>
            </a:solidFill>
            <a:ln w="12700" cap="flat">
              <a:noFill/>
              <a:miter lim="400000"/>
            </a:ln>
            <a:effectLst/>
          </p:spPr>
          <p:txBody>
            <a:bodyPr wrap="square" lIns="45719" tIns="45719" rIns="45719" bIns="45719" numCol="1" anchor="ctr">
              <a:noAutofit/>
            </a:bodyPr>
            <a:lstStyle/>
            <a:p>
              <a:pPr/>
            </a:p>
          </p:txBody>
        </p:sp>
        <p:sp>
          <p:nvSpPr>
            <p:cNvPr id="191" name="Texto"/>
            <p:cNvSpPr txBox="1"/>
            <p:nvPr/>
          </p:nvSpPr>
          <p:spPr>
            <a:xfrm>
              <a:off x="52375" y="-1"/>
              <a:ext cx="62849" cy="1828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pPr/>
              <a:r>
                <a:t>                </a:t>
              </a:r>
            </a:p>
          </p:txBody>
        </p:sp>
      </p:grpSp>
      <p:grpSp>
        <p:nvGrpSpPr>
          <p:cNvPr id="195" name="Google Shape;121;p17"/>
          <p:cNvGrpSpPr/>
          <p:nvPr/>
        </p:nvGrpSpPr>
        <p:grpSpPr>
          <a:xfrm>
            <a:off x="5380226" y="4325813"/>
            <a:ext cx="125700" cy="182851"/>
            <a:chOff x="0" y="0"/>
            <a:chExt cx="125699" cy="182849"/>
          </a:xfrm>
        </p:grpSpPr>
        <p:sp>
          <p:nvSpPr>
            <p:cNvPr id="193" name="Triángulo"/>
            <p:cNvSpPr/>
            <p:nvPr/>
          </p:nvSpPr>
          <p:spPr>
            <a:xfrm flipH="1">
              <a:off x="0" y="8399"/>
              <a:ext cx="125700" cy="110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8DC7D"/>
            </a:solidFill>
            <a:ln w="12700" cap="flat">
              <a:noFill/>
              <a:miter lim="400000"/>
            </a:ln>
            <a:effectLst/>
          </p:spPr>
          <p:txBody>
            <a:bodyPr wrap="square" lIns="45719" tIns="45719" rIns="45719" bIns="45719" numCol="1" anchor="ctr">
              <a:noAutofit/>
            </a:bodyPr>
            <a:lstStyle/>
            <a:p>
              <a:pPr/>
            </a:p>
          </p:txBody>
        </p:sp>
        <p:sp>
          <p:nvSpPr>
            <p:cNvPr id="194" name="Texto"/>
            <p:cNvSpPr txBox="1"/>
            <p:nvPr/>
          </p:nvSpPr>
          <p:spPr>
            <a:xfrm>
              <a:off x="52375" y="-1"/>
              <a:ext cx="62849" cy="1828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pPr/>
              <a:r>
                <a:t>                </a:t>
              </a:r>
            </a:p>
          </p:txBody>
        </p:sp>
      </p:grpSp>
      <p:sp>
        <p:nvSpPr>
          <p:cNvPr id="196" name="Google Shape;122;p17"/>
          <p:cNvSpPr/>
          <p:nvPr/>
        </p:nvSpPr>
        <p:spPr>
          <a:xfrm>
            <a:off x="0" y="568075"/>
            <a:ext cx="122100" cy="1221901"/>
          </a:xfrm>
          <a:prstGeom prst="rect">
            <a:avLst/>
          </a:prstGeom>
          <a:solidFill>
            <a:srgbClr val="43B6CA"/>
          </a:solidFill>
          <a:ln w="12700">
            <a:miter lim="400000"/>
          </a:ln>
        </p:spPr>
        <p:txBody>
          <a:bodyPr lIns="45719" rIns="45719" anchor="ctr"/>
          <a:lstStyle/>
          <a:p>
            <a:pPr/>
          </a:p>
        </p:txBody>
      </p:sp>
      <p:grpSp>
        <p:nvGrpSpPr>
          <p:cNvPr id="199" name="Google Shape;123;p17"/>
          <p:cNvGrpSpPr/>
          <p:nvPr/>
        </p:nvGrpSpPr>
        <p:grpSpPr>
          <a:xfrm>
            <a:off x="6773995" y="-114732"/>
            <a:ext cx="1120636" cy="912455"/>
            <a:chOff x="0" y="0"/>
            <a:chExt cx="1120634" cy="912454"/>
          </a:xfrm>
        </p:grpSpPr>
        <p:sp>
          <p:nvSpPr>
            <p:cNvPr id="197" name="Google Shape;124;p17"/>
            <p:cNvSpPr/>
            <p:nvPr/>
          </p:nvSpPr>
          <p:spPr>
            <a:xfrm flipV="1">
              <a:off x="437835" y="0"/>
              <a:ext cx="682800" cy="682800"/>
            </a:xfrm>
            <a:prstGeom prst="line">
              <a:avLst/>
            </a:prstGeom>
            <a:noFill/>
            <a:ln w="38100" cap="flat">
              <a:solidFill>
                <a:srgbClr val="43B6CA"/>
              </a:solidFill>
              <a:prstDash val="solid"/>
              <a:round/>
            </a:ln>
            <a:effectLst/>
          </p:spPr>
          <p:txBody>
            <a:bodyPr wrap="square" lIns="45719" tIns="45719" rIns="45719" bIns="45719" numCol="1" anchor="t">
              <a:noAutofit/>
            </a:bodyPr>
            <a:lstStyle/>
            <a:p>
              <a:pPr/>
            </a:p>
          </p:txBody>
        </p:sp>
        <p:sp>
          <p:nvSpPr>
            <p:cNvPr id="198" name="Google Shape;125;p17"/>
            <p:cNvSpPr/>
            <p:nvPr/>
          </p:nvSpPr>
          <p:spPr>
            <a:xfrm flipV="1">
              <a:off x="0" y="83255"/>
              <a:ext cx="829199" cy="829200"/>
            </a:xfrm>
            <a:prstGeom prst="line">
              <a:avLst/>
            </a:prstGeom>
            <a:noFill/>
            <a:ln w="38100" cap="flat">
              <a:solidFill>
                <a:srgbClr val="E33448"/>
              </a:solidFill>
              <a:prstDash val="solid"/>
              <a:round/>
            </a:ln>
            <a:effectLst/>
          </p:spPr>
          <p:txBody>
            <a:bodyPr wrap="square" lIns="45719" tIns="45719" rIns="45719" bIns="45719" numCol="1" anchor="t">
              <a:noAutofit/>
            </a:bodyPr>
            <a:lstStyle/>
            <a:p>
              <a:pPr/>
            </a:p>
          </p:txBody>
        </p:sp>
      </p:grpSp>
      <p:pic>
        <p:nvPicPr>
          <p:cNvPr id="200" name="Google Shape;126;p17" descr="Google Shape;126;p17"/>
          <p:cNvPicPr>
            <a:picLocks noChangeAspect="1"/>
          </p:cNvPicPr>
          <p:nvPr/>
        </p:nvPicPr>
        <p:blipFill>
          <a:blip r:embed="rId16">
            <a:extLst/>
          </a:blip>
          <a:stretch>
            <a:fillRect/>
          </a:stretch>
        </p:blipFill>
        <p:spPr>
          <a:xfrm>
            <a:off x="2811211" y="1789975"/>
            <a:ext cx="2411552" cy="3176851"/>
          </a:xfrm>
          <a:prstGeom prst="rect">
            <a:avLst/>
          </a:prstGeom>
          <a:ln w="12700">
            <a:miter lim="400000"/>
          </a:ln>
        </p:spPr>
      </p:pic>
      <p:pic>
        <p:nvPicPr>
          <p:cNvPr id="201" name="Google Shape;127;p17" descr="Google Shape;127;p17"/>
          <p:cNvPicPr>
            <a:picLocks noChangeAspect="1"/>
          </p:cNvPicPr>
          <p:nvPr/>
        </p:nvPicPr>
        <p:blipFill>
          <a:blip r:embed="rId17">
            <a:extLst/>
          </a:blip>
          <a:stretch>
            <a:fillRect/>
          </a:stretch>
        </p:blipFill>
        <p:spPr>
          <a:xfrm>
            <a:off x="471300" y="4665324"/>
            <a:ext cx="211476" cy="211476"/>
          </a:xfrm>
          <a:prstGeom prst="rect">
            <a:avLst/>
          </a:prstGeom>
          <a:ln w="12700">
            <a:miter lim="400000"/>
          </a:ln>
        </p:spPr>
      </p:pic>
      <p:grpSp>
        <p:nvGrpSpPr>
          <p:cNvPr id="204" name="Google Shape;128;p17"/>
          <p:cNvGrpSpPr/>
          <p:nvPr/>
        </p:nvGrpSpPr>
        <p:grpSpPr>
          <a:xfrm>
            <a:off x="-49676" y="4665324"/>
            <a:ext cx="3454202" cy="520974"/>
            <a:chOff x="0" y="0"/>
            <a:chExt cx="3454200" cy="520972"/>
          </a:xfrm>
        </p:grpSpPr>
        <p:pic>
          <p:nvPicPr>
            <p:cNvPr id="202" name="Google Shape;129;p17" descr="Google Shape;129;p17"/>
            <p:cNvPicPr>
              <a:picLocks noChangeAspect="1"/>
            </p:cNvPicPr>
            <p:nvPr/>
          </p:nvPicPr>
          <p:blipFill>
            <a:blip r:embed="rId17">
              <a:extLst/>
            </a:blip>
            <a:stretch>
              <a:fillRect/>
            </a:stretch>
          </p:blipFill>
          <p:spPr>
            <a:xfrm>
              <a:off x="520974" y="0"/>
              <a:ext cx="211476" cy="211476"/>
            </a:xfrm>
            <a:prstGeom prst="rect">
              <a:avLst/>
            </a:prstGeom>
            <a:ln w="12700" cap="flat">
              <a:noFill/>
              <a:miter lim="400000"/>
            </a:ln>
            <a:effectLst/>
          </p:spPr>
        </p:pic>
        <p:sp>
          <p:nvSpPr>
            <p:cNvPr id="203" name="Google Shape;130;p17"/>
            <p:cNvSpPr txBox="1"/>
            <p:nvPr/>
          </p:nvSpPr>
          <p:spPr>
            <a:xfrm>
              <a:off x="0" y="263999"/>
              <a:ext cx="3454201" cy="2569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500">
                  <a:solidFill>
                    <a:srgbClr val="D9D9D9"/>
                  </a:solidFill>
                </a:defRPr>
              </a:lvl1pPr>
            </a:lstStyle>
            <a:p>
              <a:pPr/>
              <a:r>
                <a:t>Copyright © 2023 Figment S.A. de C.V. All rights reserved.</a:t>
              </a:r>
            </a:p>
          </p:txBody>
        </p:sp>
      </p:grpSp>
      <p:pic>
        <p:nvPicPr>
          <p:cNvPr id="205" name="Google Shape;131;p17" descr="Google Shape;131;p17"/>
          <p:cNvPicPr>
            <a:picLocks noChangeAspect="1"/>
          </p:cNvPicPr>
          <p:nvPr/>
        </p:nvPicPr>
        <p:blipFill>
          <a:blip r:embed="rId18">
            <a:extLst/>
          </a:blip>
          <a:stretch>
            <a:fillRect/>
          </a:stretch>
        </p:blipFill>
        <p:spPr>
          <a:xfrm>
            <a:off x="471300" y="-419100"/>
            <a:ext cx="3012976" cy="1553377"/>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7" name="Google Shape;136;p18" descr="Google Shape;136;p18"/>
          <p:cNvPicPr>
            <a:picLocks noChangeAspect="1"/>
          </p:cNvPicPr>
          <p:nvPr/>
        </p:nvPicPr>
        <p:blipFill>
          <a:blip r:embed="rId2">
            <a:extLst/>
          </a:blip>
          <a:stretch>
            <a:fillRect/>
          </a:stretch>
        </p:blipFill>
        <p:spPr>
          <a:xfrm>
            <a:off x="0" y="0"/>
            <a:ext cx="9143976" cy="5143500"/>
          </a:xfrm>
          <a:prstGeom prst="rect">
            <a:avLst/>
          </a:prstGeom>
          <a:ln w="12700">
            <a:miter lim="400000"/>
          </a:ln>
        </p:spPr>
      </p:pic>
      <p:pic>
        <p:nvPicPr>
          <p:cNvPr id="208" name="Google Shape;137;p18" descr="Google Shape;137;p18"/>
          <p:cNvPicPr>
            <a:picLocks noChangeAspect="1"/>
          </p:cNvPicPr>
          <p:nvPr/>
        </p:nvPicPr>
        <p:blipFill>
          <a:blip r:embed="rId3">
            <a:extLst/>
          </a:blip>
          <a:stretch>
            <a:fillRect/>
          </a:stretch>
        </p:blipFill>
        <p:spPr>
          <a:xfrm>
            <a:off x="471300" y="4665324"/>
            <a:ext cx="211476" cy="211476"/>
          </a:xfrm>
          <a:prstGeom prst="rect">
            <a:avLst/>
          </a:prstGeom>
          <a:ln w="12700">
            <a:miter lim="400000"/>
          </a:ln>
        </p:spPr>
      </p:pic>
      <p:sp>
        <p:nvSpPr>
          <p:cNvPr id="209" name="Google Shape;138;p18">
            <a:hlinkClick r:id="rId4" invalidUrl="" action="ppaction://hlinksldjump" tgtFrame="" tooltip="" history="1" highlightClick="0" endSnd="0"/>
          </p:cNvPr>
          <p:cNvSpPr txBox="1"/>
          <p:nvPr/>
        </p:nvSpPr>
        <p:spPr>
          <a:xfrm>
            <a:off x="7804200" y="4612825"/>
            <a:ext cx="649501" cy="33068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1100" u="sng">
                <a:solidFill>
                  <a:schemeClr val="accent5"/>
                </a:solidFill>
                <a:uFill>
                  <a:solidFill>
                    <a:schemeClr val="accent5"/>
                  </a:solidFill>
                </a:uFill>
                <a:hlinkClick r:id="rId4" invalidUrl="" action="ppaction://hlinksldjump" tgtFrame="" tooltip="" history="1" highlightClick="0" endSnd="0"/>
              </a:defRPr>
            </a:lvl1pPr>
          </a:lstStyle>
          <a:p>
            <a:pPr>
              <a:defRPr>
                <a:solidFill>
                  <a:srgbClr val="A1DAE4"/>
                </a:solidFill>
                <a:uFillTx/>
              </a:defRPr>
            </a:pPr>
            <a:r>
              <a:rPr>
                <a:solidFill>
                  <a:schemeClr val="accent5"/>
                </a:solidFill>
                <a:uFill>
                  <a:solidFill>
                    <a:schemeClr val="accent5"/>
                  </a:solidFill>
                </a:uFill>
                <a:hlinkClick r:id="rId4" invalidUrl="" action="ppaction://hlinksldjump" tgtFrame="" tooltip="" history="1" highlightClick="0" endSnd="0"/>
              </a:rPr>
              <a:t>MENÚ</a:t>
            </a:r>
          </a:p>
        </p:txBody>
      </p:sp>
      <p:pic>
        <p:nvPicPr>
          <p:cNvPr id="210" name="Google Shape;139;p18" descr="Google Shape;139;p18"/>
          <p:cNvPicPr>
            <a:picLocks noChangeAspect="1"/>
          </p:cNvPicPr>
          <p:nvPr/>
        </p:nvPicPr>
        <p:blipFill>
          <a:blip r:embed="rId3">
            <a:extLst/>
          </a:blip>
          <a:stretch>
            <a:fillRect/>
          </a:stretch>
        </p:blipFill>
        <p:spPr>
          <a:xfrm>
            <a:off x="471300" y="4665324"/>
            <a:ext cx="211476" cy="211476"/>
          </a:xfrm>
          <a:prstGeom prst="rect">
            <a:avLst/>
          </a:prstGeom>
          <a:ln w="12700">
            <a:miter lim="400000"/>
          </a:ln>
        </p:spPr>
      </p:pic>
      <p:grpSp>
        <p:nvGrpSpPr>
          <p:cNvPr id="213" name="Google Shape;140;p18"/>
          <p:cNvGrpSpPr/>
          <p:nvPr/>
        </p:nvGrpSpPr>
        <p:grpSpPr>
          <a:xfrm>
            <a:off x="-49676" y="4665324"/>
            <a:ext cx="3454202" cy="520974"/>
            <a:chOff x="0" y="0"/>
            <a:chExt cx="3454200" cy="520972"/>
          </a:xfrm>
        </p:grpSpPr>
        <p:pic>
          <p:nvPicPr>
            <p:cNvPr id="211" name="Google Shape;141;p18" descr="Google Shape;141;p18"/>
            <p:cNvPicPr>
              <a:picLocks noChangeAspect="1"/>
            </p:cNvPicPr>
            <p:nvPr/>
          </p:nvPicPr>
          <p:blipFill>
            <a:blip r:embed="rId3">
              <a:extLst/>
            </a:blip>
            <a:stretch>
              <a:fillRect/>
            </a:stretch>
          </p:blipFill>
          <p:spPr>
            <a:xfrm>
              <a:off x="520974" y="0"/>
              <a:ext cx="211476" cy="211476"/>
            </a:xfrm>
            <a:prstGeom prst="rect">
              <a:avLst/>
            </a:prstGeom>
            <a:ln w="12700" cap="flat">
              <a:noFill/>
              <a:miter lim="400000"/>
            </a:ln>
            <a:effectLst/>
          </p:spPr>
        </p:pic>
        <p:sp>
          <p:nvSpPr>
            <p:cNvPr id="212" name="Google Shape;142;p18"/>
            <p:cNvSpPr txBox="1"/>
            <p:nvPr/>
          </p:nvSpPr>
          <p:spPr>
            <a:xfrm>
              <a:off x="0" y="263999"/>
              <a:ext cx="3454201" cy="2569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500">
                  <a:solidFill>
                    <a:srgbClr val="D9D9D9"/>
                  </a:solidFill>
                </a:defRPr>
              </a:lvl1pPr>
            </a:lstStyle>
            <a:p>
              <a:pPr/>
              <a:r>
                <a:t>Copyright 2023 Figment S.A. de C.V.  Todos los derechos reservados.</a:t>
              </a:r>
            </a:p>
          </p:txBody>
        </p:sp>
      </p:grpSp>
      <p:sp>
        <p:nvSpPr>
          <p:cNvPr id="214" name="Google Shape;143;p18"/>
          <p:cNvSpPr txBox="1"/>
          <p:nvPr/>
        </p:nvSpPr>
        <p:spPr>
          <a:xfrm>
            <a:off x="2136050" y="1688375"/>
            <a:ext cx="649501" cy="5130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r">
              <a:defRPr sz="1000">
                <a:solidFill>
                  <a:schemeClr val="accent2">
                    <a:lumOff val="21764"/>
                  </a:schemeClr>
                </a:solidFill>
                <a:latin typeface="Lexend Regular"/>
                <a:ea typeface="Lexend Regular"/>
                <a:cs typeface="Lexend Regular"/>
                <a:sym typeface="Lexend Regular"/>
              </a:defRPr>
            </a:pPr>
            <a:r>
              <a:t>Social</a:t>
            </a:r>
          </a:p>
          <a:p>
            <a:pPr algn="r">
              <a:defRPr sz="1000">
                <a:solidFill>
                  <a:schemeClr val="accent2">
                    <a:lumOff val="21764"/>
                  </a:schemeClr>
                </a:solidFill>
                <a:latin typeface="Lexend Regular"/>
                <a:ea typeface="Lexend Regular"/>
                <a:cs typeface="Lexend Regular"/>
                <a:sym typeface="Lexend Regular"/>
              </a:defRPr>
            </a:pPr>
            <a:r>
              <a:t>Media</a:t>
            </a:r>
          </a:p>
        </p:txBody>
      </p:sp>
      <p:sp>
        <p:nvSpPr>
          <p:cNvPr id="215" name="Google Shape;144;p18"/>
          <p:cNvSpPr txBox="1"/>
          <p:nvPr/>
        </p:nvSpPr>
        <p:spPr>
          <a:xfrm>
            <a:off x="1950099" y="2380275"/>
            <a:ext cx="835501" cy="5130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r">
              <a:defRPr sz="1000">
                <a:solidFill>
                  <a:schemeClr val="accent2">
                    <a:lumOff val="21764"/>
                  </a:schemeClr>
                </a:solidFill>
                <a:latin typeface="Lexend Regular"/>
                <a:ea typeface="Lexend Regular"/>
                <a:cs typeface="Lexend Regular"/>
                <a:sym typeface="Lexend Regular"/>
              </a:defRPr>
            </a:lvl1pPr>
          </a:lstStyle>
          <a:p>
            <a:pPr/>
            <a:r>
              <a:t>Graphic Design</a:t>
            </a:r>
          </a:p>
        </p:txBody>
      </p:sp>
      <p:sp>
        <p:nvSpPr>
          <p:cNvPr id="216" name="Google Shape;145;p18"/>
          <p:cNvSpPr txBox="1"/>
          <p:nvPr/>
        </p:nvSpPr>
        <p:spPr>
          <a:xfrm>
            <a:off x="1699274" y="3072175"/>
            <a:ext cx="1086301" cy="5130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r">
              <a:defRPr sz="1000">
                <a:solidFill>
                  <a:schemeClr val="accent2">
                    <a:lumOff val="21764"/>
                  </a:schemeClr>
                </a:solidFill>
                <a:latin typeface="Lexend Regular"/>
                <a:ea typeface="Lexend Regular"/>
                <a:cs typeface="Lexend Regular"/>
                <a:sym typeface="Lexend Regular"/>
              </a:defRPr>
            </a:lvl1pPr>
          </a:lstStyle>
          <a:p>
            <a:pPr/>
            <a:r>
              <a:t>Video Game Development</a:t>
            </a:r>
          </a:p>
        </p:txBody>
      </p:sp>
      <p:sp>
        <p:nvSpPr>
          <p:cNvPr id="217" name="Google Shape;146;p18"/>
          <p:cNvSpPr txBox="1"/>
          <p:nvPr/>
        </p:nvSpPr>
        <p:spPr>
          <a:xfrm>
            <a:off x="1269875" y="3764074"/>
            <a:ext cx="1515601" cy="5130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r">
              <a:defRPr sz="1000">
                <a:solidFill>
                  <a:schemeClr val="accent2">
                    <a:lumOff val="21764"/>
                  </a:schemeClr>
                </a:solidFill>
                <a:latin typeface="Lexend Regular"/>
                <a:ea typeface="Lexend Regular"/>
                <a:cs typeface="Lexend Regular"/>
                <a:sym typeface="Lexend Regular"/>
              </a:defRPr>
            </a:lvl1pPr>
          </a:lstStyle>
          <a:p>
            <a:pPr/>
            <a:r>
              <a:t>Digital Consulting and Creativity</a:t>
            </a:r>
          </a:p>
        </p:txBody>
      </p:sp>
      <p:sp>
        <p:nvSpPr>
          <p:cNvPr id="218" name="Google Shape;147;p18"/>
          <p:cNvSpPr txBox="1"/>
          <p:nvPr/>
        </p:nvSpPr>
        <p:spPr>
          <a:xfrm>
            <a:off x="6541275" y="1688375"/>
            <a:ext cx="1178701" cy="5130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1000">
                <a:solidFill>
                  <a:schemeClr val="accent2">
                    <a:lumOff val="21764"/>
                  </a:schemeClr>
                </a:solidFill>
                <a:latin typeface="Lexend Regular"/>
                <a:ea typeface="Lexend Regular"/>
                <a:cs typeface="Lexend Regular"/>
                <a:sym typeface="Lexend Regular"/>
              </a:defRPr>
            </a:lvl1pPr>
          </a:lstStyle>
          <a:p>
            <a:pPr/>
            <a:r>
              <a:t>Software Development</a:t>
            </a:r>
          </a:p>
        </p:txBody>
      </p:sp>
      <p:sp>
        <p:nvSpPr>
          <p:cNvPr id="219" name="Google Shape;148;p18"/>
          <p:cNvSpPr txBox="1"/>
          <p:nvPr/>
        </p:nvSpPr>
        <p:spPr>
          <a:xfrm>
            <a:off x="6541275" y="2380275"/>
            <a:ext cx="1361101" cy="5130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1000">
                <a:solidFill>
                  <a:schemeClr val="accent2">
                    <a:lumOff val="21764"/>
                  </a:schemeClr>
                </a:solidFill>
                <a:latin typeface="Lexend Regular"/>
                <a:ea typeface="Lexend Regular"/>
                <a:cs typeface="Lexend Regular"/>
                <a:sym typeface="Lexend Regular"/>
              </a:defRPr>
            </a:lvl1pPr>
          </a:lstStyle>
          <a:p>
            <a:pPr/>
            <a:r>
              <a:t>Paid and Organic Media </a:t>
            </a:r>
          </a:p>
        </p:txBody>
      </p:sp>
      <p:sp>
        <p:nvSpPr>
          <p:cNvPr id="220" name="Google Shape;149;p18"/>
          <p:cNvSpPr txBox="1"/>
          <p:nvPr/>
        </p:nvSpPr>
        <p:spPr>
          <a:xfrm>
            <a:off x="6541275" y="3072175"/>
            <a:ext cx="1361101" cy="5130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1000">
                <a:solidFill>
                  <a:schemeClr val="accent2">
                    <a:lumOff val="21764"/>
                  </a:schemeClr>
                </a:solidFill>
                <a:latin typeface="Lexend Regular"/>
                <a:ea typeface="Lexend Regular"/>
                <a:cs typeface="Lexend Regular"/>
                <a:sym typeface="Lexend Regular"/>
              </a:defRPr>
            </a:lvl1pPr>
          </a:lstStyle>
          <a:p>
            <a:pPr/>
            <a:r>
              <a:t>Animation and Visual Effects</a:t>
            </a:r>
          </a:p>
        </p:txBody>
      </p:sp>
      <p:sp>
        <p:nvSpPr>
          <p:cNvPr id="221" name="Google Shape;150;p18"/>
          <p:cNvSpPr txBox="1"/>
          <p:nvPr/>
        </p:nvSpPr>
        <p:spPr>
          <a:xfrm>
            <a:off x="6541275" y="3764074"/>
            <a:ext cx="1515601" cy="5130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000">
                <a:solidFill>
                  <a:schemeClr val="accent2">
                    <a:lumOff val="21764"/>
                  </a:schemeClr>
                </a:solidFill>
                <a:latin typeface="Lexend Regular"/>
                <a:ea typeface="Lexend Regular"/>
                <a:cs typeface="Lexend Regular"/>
                <a:sym typeface="Lexend Regular"/>
              </a:defRPr>
            </a:pPr>
            <a:r>
              <a:t>Production AV and</a:t>
            </a:r>
          </a:p>
          <a:p>
            <a:pPr>
              <a:defRPr sz="1000">
                <a:solidFill>
                  <a:schemeClr val="accent2">
                    <a:lumOff val="21764"/>
                  </a:schemeClr>
                </a:solidFill>
                <a:latin typeface="Lexend Regular"/>
                <a:ea typeface="Lexend Regular"/>
                <a:cs typeface="Lexend Regular"/>
                <a:sym typeface="Lexend Regular"/>
              </a:defRPr>
            </a:pPr>
            <a:r>
              <a:t>Post-Production</a:t>
            </a:r>
          </a:p>
        </p:txBody>
      </p:sp>
      <p:sp>
        <p:nvSpPr>
          <p:cNvPr id="222" name="Google Shape;151;p18"/>
          <p:cNvSpPr/>
          <p:nvPr/>
        </p:nvSpPr>
        <p:spPr>
          <a:xfrm>
            <a:off x="2840875" y="1900275"/>
            <a:ext cx="71401" cy="71401"/>
          </a:xfrm>
          <a:prstGeom prst="ellipse">
            <a:avLst/>
          </a:prstGeom>
          <a:solidFill>
            <a:srgbClr val="F6C30F"/>
          </a:solidFill>
          <a:ln w="12700">
            <a:miter lim="400000"/>
          </a:ln>
        </p:spPr>
        <p:txBody>
          <a:bodyPr lIns="45719" rIns="45719" anchor="ctr"/>
          <a:lstStyle/>
          <a:p>
            <a:pPr algn="ctr"/>
          </a:p>
        </p:txBody>
      </p:sp>
      <p:sp>
        <p:nvSpPr>
          <p:cNvPr id="223" name="Google Shape;152;p18"/>
          <p:cNvSpPr/>
          <p:nvPr/>
        </p:nvSpPr>
        <p:spPr>
          <a:xfrm>
            <a:off x="2840875" y="2590874"/>
            <a:ext cx="71401" cy="71401"/>
          </a:xfrm>
          <a:prstGeom prst="ellipse">
            <a:avLst/>
          </a:prstGeom>
          <a:solidFill>
            <a:srgbClr val="43B6CA"/>
          </a:solidFill>
          <a:ln w="12700">
            <a:miter lim="400000"/>
          </a:ln>
        </p:spPr>
        <p:txBody>
          <a:bodyPr lIns="45719" rIns="45719" anchor="ctr"/>
          <a:lstStyle/>
          <a:p>
            <a:pPr algn="ctr"/>
          </a:p>
        </p:txBody>
      </p:sp>
      <p:sp>
        <p:nvSpPr>
          <p:cNvPr id="224" name="Google Shape;153;p18"/>
          <p:cNvSpPr/>
          <p:nvPr/>
        </p:nvSpPr>
        <p:spPr>
          <a:xfrm>
            <a:off x="2840875" y="3282774"/>
            <a:ext cx="71401" cy="71401"/>
          </a:xfrm>
          <a:prstGeom prst="ellipse">
            <a:avLst/>
          </a:prstGeom>
          <a:solidFill>
            <a:srgbClr val="000000"/>
          </a:solidFill>
          <a:ln w="12700">
            <a:miter lim="400000"/>
          </a:ln>
        </p:spPr>
        <p:txBody>
          <a:bodyPr lIns="45719" rIns="45719" anchor="ctr"/>
          <a:lstStyle/>
          <a:p>
            <a:pPr algn="ctr"/>
          </a:p>
        </p:txBody>
      </p:sp>
      <p:sp>
        <p:nvSpPr>
          <p:cNvPr id="225" name="Google Shape;154;p18"/>
          <p:cNvSpPr/>
          <p:nvPr/>
        </p:nvSpPr>
        <p:spPr>
          <a:xfrm>
            <a:off x="2840875" y="3974050"/>
            <a:ext cx="71401" cy="71401"/>
          </a:xfrm>
          <a:prstGeom prst="ellipse">
            <a:avLst/>
          </a:prstGeom>
          <a:solidFill>
            <a:srgbClr val="E33448"/>
          </a:solidFill>
          <a:ln w="12700">
            <a:miter lim="400000"/>
          </a:ln>
        </p:spPr>
        <p:txBody>
          <a:bodyPr lIns="45719" rIns="45719" anchor="ctr"/>
          <a:lstStyle/>
          <a:p>
            <a:pPr algn="ctr"/>
          </a:p>
        </p:txBody>
      </p:sp>
      <p:sp>
        <p:nvSpPr>
          <p:cNvPr id="226" name="Google Shape;155;p18"/>
          <p:cNvSpPr/>
          <p:nvPr/>
        </p:nvSpPr>
        <p:spPr>
          <a:xfrm rot="10800000">
            <a:off x="6358549" y="3974050"/>
            <a:ext cx="71401" cy="71401"/>
          </a:xfrm>
          <a:prstGeom prst="ellipse">
            <a:avLst/>
          </a:prstGeom>
          <a:solidFill>
            <a:srgbClr val="F6C30F"/>
          </a:solidFill>
          <a:ln w="12700">
            <a:miter lim="400000"/>
          </a:ln>
        </p:spPr>
        <p:txBody>
          <a:bodyPr lIns="45719" rIns="45719" anchor="ctr"/>
          <a:lstStyle/>
          <a:p>
            <a:pPr algn="ctr"/>
          </a:p>
        </p:txBody>
      </p:sp>
      <p:sp>
        <p:nvSpPr>
          <p:cNvPr id="227" name="Google Shape;156;p18"/>
          <p:cNvSpPr/>
          <p:nvPr/>
        </p:nvSpPr>
        <p:spPr>
          <a:xfrm rot="10800000">
            <a:off x="6358549" y="3283449"/>
            <a:ext cx="71401" cy="71401"/>
          </a:xfrm>
          <a:prstGeom prst="ellipse">
            <a:avLst/>
          </a:prstGeom>
          <a:solidFill>
            <a:srgbClr val="43B6CA"/>
          </a:solidFill>
          <a:ln w="12700">
            <a:miter lim="400000"/>
          </a:ln>
        </p:spPr>
        <p:txBody>
          <a:bodyPr lIns="45719" rIns="45719" anchor="ctr"/>
          <a:lstStyle/>
          <a:p>
            <a:pPr algn="ctr"/>
          </a:p>
        </p:txBody>
      </p:sp>
      <p:sp>
        <p:nvSpPr>
          <p:cNvPr id="228" name="Google Shape;157;p18"/>
          <p:cNvSpPr/>
          <p:nvPr/>
        </p:nvSpPr>
        <p:spPr>
          <a:xfrm rot="10800000">
            <a:off x="6358549" y="2591549"/>
            <a:ext cx="71401" cy="71401"/>
          </a:xfrm>
          <a:prstGeom prst="ellipse">
            <a:avLst/>
          </a:prstGeom>
          <a:solidFill>
            <a:srgbClr val="000000"/>
          </a:solidFill>
          <a:ln w="12700">
            <a:miter lim="400000"/>
          </a:ln>
        </p:spPr>
        <p:txBody>
          <a:bodyPr lIns="45719" rIns="45719" anchor="ctr"/>
          <a:lstStyle/>
          <a:p>
            <a:pPr algn="ctr"/>
          </a:p>
        </p:txBody>
      </p:sp>
      <p:sp>
        <p:nvSpPr>
          <p:cNvPr id="229" name="Google Shape;158;p18"/>
          <p:cNvSpPr/>
          <p:nvPr/>
        </p:nvSpPr>
        <p:spPr>
          <a:xfrm rot="10800000">
            <a:off x="6358549" y="1900275"/>
            <a:ext cx="71401" cy="71401"/>
          </a:xfrm>
          <a:prstGeom prst="ellipse">
            <a:avLst/>
          </a:prstGeom>
          <a:solidFill>
            <a:srgbClr val="E33448"/>
          </a:solidFill>
          <a:ln w="12700">
            <a:miter lim="400000"/>
          </a:ln>
        </p:spPr>
        <p:txBody>
          <a:bodyPr lIns="45719" rIns="45719" anchor="ctr"/>
          <a:lstStyle/>
          <a:p>
            <a:pPr algn="ct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Google Shape;163;p19"/>
          <p:cNvSpPr/>
          <p:nvPr/>
        </p:nvSpPr>
        <p:spPr>
          <a:xfrm>
            <a:off x="0" y="2099174"/>
            <a:ext cx="9144000" cy="3044401"/>
          </a:xfrm>
          <a:prstGeom prst="rect">
            <a:avLst/>
          </a:prstGeom>
          <a:solidFill>
            <a:srgbClr val="A1DAE4"/>
          </a:solidFill>
          <a:ln w="12700">
            <a:miter lim="400000"/>
          </a:ln>
        </p:spPr>
        <p:txBody>
          <a:bodyPr lIns="45719" rIns="45719" anchor="ctr"/>
          <a:lstStyle/>
          <a:p>
            <a:pPr/>
          </a:p>
        </p:txBody>
      </p:sp>
      <p:sp>
        <p:nvSpPr>
          <p:cNvPr id="232" name="Google Shape;164;p19"/>
          <p:cNvSpPr txBox="1"/>
          <p:nvPr/>
        </p:nvSpPr>
        <p:spPr>
          <a:xfrm>
            <a:off x="2669316" y="2171718"/>
            <a:ext cx="1592101" cy="20815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nSpc>
                <a:spcPct val="150000"/>
              </a:lnSpc>
              <a:defRPr sz="1000">
                <a:latin typeface="Lexend Light"/>
                <a:ea typeface="Lexend Light"/>
                <a:cs typeface="Lexend Light"/>
                <a:sym typeface="Lexend Light"/>
              </a:defRPr>
            </a:pPr>
            <a:r>
              <a:t>Marketing</a:t>
            </a:r>
          </a:p>
          <a:p>
            <a:pPr>
              <a:lnSpc>
                <a:spcPct val="150000"/>
              </a:lnSpc>
              <a:defRPr sz="1000">
                <a:latin typeface="Lexend Light"/>
                <a:ea typeface="Lexend Light"/>
                <a:cs typeface="Lexend Light"/>
                <a:sym typeface="Lexend Light"/>
              </a:defRPr>
            </a:pPr>
            <a:r>
              <a:t>Engineering</a:t>
            </a:r>
          </a:p>
          <a:p>
            <a:pPr>
              <a:lnSpc>
                <a:spcPct val="150000"/>
              </a:lnSpc>
              <a:defRPr sz="1000">
                <a:latin typeface="Lexend Light"/>
                <a:ea typeface="Lexend Light"/>
                <a:cs typeface="Lexend Light"/>
                <a:sym typeface="Lexend Light"/>
              </a:defRPr>
            </a:pPr>
            <a:r>
              <a:t>Music</a:t>
            </a:r>
          </a:p>
          <a:p>
            <a:pPr>
              <a:lnSpc>
                <a:spcPct val="150000"/>
              </a:lnSpc>
              <a:defRPr sz="1000">
                <a:latin typeface="Lexend Light"/>
                <a:ea typeface="Lexend Light"/>
                <a:cs typeface="Lexend Light"/>
                <a:sym typeface="Lexend Light"/>
              </a:defRPr>
            </a:pPr>
            <a:r>
              <a:t>Film</a:t>
            </a:r>
          </a:p>
          <a:p>
            <a:pPr>
              <a:lnSpc>
                <a:spcPct val="150000"/>
              </a:lnSpc>
              <a:defRPr sz="1000">
                <a:latin typeface="Lexend Light"/>
                <a:ea typeface="Lexend Light"/>
                <a:cs typeface="Lexend Light"/>
                <a:sym typeface="Lexend Light"/>
              </a:defRPr>
            </a:pPr>
            <a:r>
              <a:t>Writing</a:t>
            </a:r>
          </a:p>
          <a:p>
            <a:pPr>
              <a:lnSpc>
                <a:spcPct val="150000"/>
              </a:lnSpc>
              <a:defRPr sz="1000">
                <a:latin typeface="Lexend Light"/>
                <a:ea typeface="Lexend Light"/>
                <a:cs typeface="Lexend Light"/>
                <a:sym typeface="Lexend Light"/>
              </a:defRPr>
            </a:pPr>
            <a:r>
              <a:t>Art</a:t>
            </a:r>
          </a:p>
          <a:p>
            <a:pPr>
              <a:lnSpc>
                <a:spcPct val="150000"/>
              </a:lnSpc>
              <a:defRPr sz="1000">
                <a:latin typeface="Lexend Light"/>
                <a:ea typeface="Lexend Light"/>
                <a:cs typeface="Lexend Light"/>
                <a:sym typeface="Lexend Light"/>
              </a:defRPr>
            </a:pPr>
            <a:r>
              <a:t>Animation</a:t>
            </a:r>
          </a:p>
          <a:p>
            <a:pPr>
              <a:lnSpc>
                <a:spcPct val="150000"/>
              </a:lnSpc>
              <a:defRPr sz="1000">
                <a:latin typeface="Lexend Light"/>
                <a:ea typeface="Lexend Light"/>
                <a:cs typeface="Lexend Light"/>
                <a:sym typeface="Lexend Light"/>
              </a:defRPr>
            </a:pPr>
            <a:r>
              <a:t>Psychology</a:t>
            </a:r>
          </a:p>
        </p:txBody>
      </p:sp>
      <p:sp>
        <p:nvSpPr>
          <p:cNvPr id="233" name="Google Shape;165;p19"/>
          <p:cNvSpPr txBox="1"/>
          <p:nvPr/>
        </p:nvSpPr>
        <p:spPr>
          <a:xfrm>
            <a:off x="812799" y="2171724"/>
            <a:ext cx="1900502" cy="2824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nSpc>
                <a:spcPct val="150000"/>
              </a:lnSpc>
              <a:defRPr sz="1000">
                <a:latin typeface="Lexend Light"/>
                <a:ea typeface="Lexend Light"/>
                <a:cs typeface="Lexend Light"/>
                <a:sym typeface="Lexend Light"/>
              </a:defRPr>
            </a:pPr>
            <a:r>
              <a:t>Programmers</a:t>
            </a:r>
          </a:p>
          <a:p>
            <a:pPr>
              <a:lnSpc>
                <a:spcPct val="150000"/>
              </a:lnSpc>
              <a:defRPr sz="1000">
                <a:latin typeface="Lexend Light"/>
                <a:ea typeface="Lexend Light"/>
                <a:cs typeface="Lexend Light"/>
                <a:sym typeface="Lexend Light"/>
              </a:defRPr>
            </a:pPr>
            <a:r>
              <a:t>Creatives</a:t>
            </a:r>
          </a:p>
          <a:p>
            <a:pPr>
              <a:lnSpc>
                <a:spcPct val="150000"/>
              </a:lnSpc>
              <a:defRPr sz="1000">
                <a:latin typeface="Lexend Light"/>
                <a:ea typeface="Lexend Light"/>
                <a:cs typeface="Lexend Light"/>
                <a:sym typeface="Lexend Light"/>
              </a:defRPr>
            </a:pPr>
            <a:r>
              <a:t>Designers</a:t>
            </a:r>
          </a:p>
          <a:p>
            <a:pPr>
              <a:lnSpc>
                <a:spcPct val="150000"/>
              </a:lnSpc>
              <a:defRPr sz="1000">
                <a:latin typeface="Lexend Light"/>
                <a:ea typeface="Lexend Light"/>
                <a:cs typeface="Lexend Light"/>
                <a:sym typeface="Lexend Light"/>
              </a:defRPr>
            </a:pPr>
            <a:r>
              <a:t>Animators</a:t>
            </a:r>
          </a:p>
          <a:p>
            <a:pPr>
              <a:lnSpc>
                <a:spcPct val="150000"/>
              </a:lnSpc>
              <a:defRPr sz="1000">
                <a:latin typeface="Lexend Light"/>
                <a:ea typeface="Lexend Light"/>
                <a:cs typeface="Lexend Light"/>
                <a:sym typeface="Lexend Light"/>
              </a:defRPr>
            </a:pPr>
            <a:r>
              <a:t>Social Media Specialists</a:t>
            </a:r>
          </a:p>
          <a:p>
            <a:pPr>
              <a:lnSpc>
                <a:spcPct val="150000"/>
              </a:lnSpc>
              <a:defRPr sz="1000">
                <a:latin typeface="Lexend Light"/>
                <a:ea typeface="Lexend Light"/>
                <a:cs typeface="Lexend Light"/>
                <a:sym typeface="Lexend Light"/>
              </a:defRPr>
            </a:pPr>
            <a:r>
              <a:t>Paid Media Specialists</a:t>
            </a:r>
          </a:p>
          <a:p>
            <a:pPr>
              <a:lnSpc>
                <a:spcPct val="150000"/>
              </a:lnSpc>
              <a:defRPr sz="1000">
                <a:latin typeface="Lexend Light"/>
                <a:ea typeface="Lexend Light"/>
                <a:cs typeface="Lexend Light"/>
                <a:sym typeface="Lexend Light"/>
              </a:defRPr>
            </a:pPr>
            <a:r>
              <a:t>Audio Specialists</a:t>
            </a:r>
          </a:p>
          <a:p>
            <a:pPr>
              <a:lnSpc>
                <a:spcPct val="150000"/>
              </a:lnSpc>
              <a:defRPr sz="1000">
                <a:latin typeface="Lexend Light"/>
                <a:ea typeface="Lexend Light"/>
                <a:cs typeface="Lexend Light"/>
                <a:sym typeface="Lexend Light"/>
              </a:defRPr>
            </a:pPr>
            <a:r>
              <a:t>Project Leaders</a:t>
            </a:r>
          </a:p>
          <a:p>
            <a:pPr>
              <a:lnSpc>
                <a:spcPct val="150000"/>
              </a:lnSpc>
              <a:defRPr sz="1000">
                <a:latin typeface="Lexend Light"/>
                <a:ea typeface="Lexend Light"/>
                <a:cs typeface="Lexend Light"/>
                <a:sym typeface="Lexend Light"/>
              </a:defRPr>
            </a:pPr>
            <a:r>
              <a:t>Producers</a:t>
            </a:r>
          </a:p>
          <a:p>
            <a:pPr>
              <a:lnSpc>
                <a:spcPct val="150000"/>
              </a:lnSpc>
              <a:defRPr sz="1000">
                <a:latin typeface="Lexend Light"/>
                <a:ea typeface="Lexend Light"/>
                <a:cs typeface="Lexend Light"/>
                <a:sym typeface="Lexend Light"/>
              </a:defRPr>
            </a:pPr>
            <a:r>
              <a:t>Quality Assurance Specialists</a:t>
            </a:r>
          </a:p>
        </p:txBody>
      </p:sp>
      <p:sp>
        <p:nvSpPr>
          <p:cNvPr id="234" name="Google Shape;166;p19"/>
          <p:cNvSpPr txBox="1"/>
          <p:nvPr/>
        </p:nvSpPr>
        <p:spPr>
          <a:xfrm rot="16200000">
            <a:off x="216220" y="2578190"/>
            <a:ext cx="1016101" cy="3479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r">
              <a:lnSpc>
                <a:spcPct val="150000"/>
              </a:lnSpc>
              <a:defRPr sz="1000">
                <a:latin typeface="Lexend Bold"/>
                <a:ea typeface="Lexend Bold"/>
                <a:cs typeface="Lexend Bold"/>
                <a:sym typeface="Lexend Bold"/>
              </a:defRPr>
            </a:lvl1pPr>
          </a:lstStyle>
          <a:p>
            <a:pPr/>
            <a:r>
              <a:t>roles</a:t>
            </a:r>
          </a:p>
        </p:txBody>
      </p:sp>
      <p:sp>
        <p:nvSpPr>
          <p:cNvPr id="235" name="Google Shape;167;p19"/>
          <p:cNvSpPr txBox="1"/>
          <p:nvPr/>
        </p:nvSpPr>
        <p:spPr>
          <a:xfrm rot="16200000">
            <a:off x="1971349" y="2629900"/>
            <a:ext cx="1218901" cy="3479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r">
              <a:lnSpc>
                <a:spcPct val="150000"/>
              </a:lnSpc>
              <a:defRPr sz="1000">
                <a:latin typeface="Lexend Bold"/>
                <a:ea typeface="Lexend Bold"/>
                <a:cs typeface="Lexend Bold"/>
                <a:sym typeface="Lexend Bold"/>
              </a:defRPr>
            </a:lvl1pPr>
          </a:lstStyle>
          <a:p>
            <a:pPr/>
            <a:r>
              <a:t>with degrees in</a:t>
            </a:r>
          </a:p>
        </p:txBody>
      </p:sp>
      <p:pic>
        <p:nvPicPr>
          <p:cNvPr id="236" name="Google Shape;168;p19" descr="Google Shape;168;p19"/>
          <p:cNvPicPr>
            <a:picLocks noChangeAspect="1"/>
          </p:cNvPicPr>
          <p:nvPr/>
        </p:nvPicPr>
        <p:blipFill>
          <a:blip r:embed="rId2">
            <a:extLst/>
          </a:blip>
          <a:stretch>
            <a:fillRect/>
          </a:stretch>
        </p:blipFill>
        <p:spPr>
          <a:xfrm>
            <a:off x="4572000" y="266049"/>
            <a:ext cx="4468275" cy="4596926"/>
          </a:xfrm>
          <a:prstGeom prst="rect">
            <a:avLst/>
          </a:prstGeom>
          <a:ln w="12700">
            <a:miter lim="400000"/>
          </a:ln>
        </p:spPr>
      </p:pic>
      <p:sp>
        <p:nvSpPr>
          <p:cNvPr id="237" name="Google Shape;169;p19">
            <a:hlinkClick r:id="rId3" invalidUrl="" action="ppaction://hlinksldjump" tgtFrame="" tooltip="" history="1" highlightClick="0" endSnd="0"/>
          </p:cNvPr>
          <p:cNvSpPr txBox="1"/>
          <p:nvPr/>
        </p:nvSpPr>
        <p:spPr>
          <a:xfrm>
            <a:off x="7933325" y="4612825"/>
            <a:ext cx="649501" cy="33068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1100" u="sng">
                <a:solidFill>
                  <a:schemeClr val="accent5"/>
                </a:solidFill>
                <a:uFill>
                  <a:solidFill>
                    <a:schemeClr val="accent5"/>
                  </a:solidFill>
                </a:uFill>
                <a:hlinkClick r:id="rId3" invalidUrl="" action="ppaction://hlinksldjump" tgtFrame="" tooltip="" history="1" highlightClick="0" endSnd="0"/>
              </a:defRPr>
            </a:lvl1pPr>
          </a:lstStyle>
          <a:p>
            <a:pPr>
              <a:defRPr>
                <a:uFillTx/>
              </a:defRPr>
            </a:pPr>
            <a:r>
              <a:rPr>
                <a:uFill>
                  <a:solidFill>
                    <a:schemeClr val="accent5"/>
                  </a:solidFill>
                </a:uFill>
                <a:hlinkClick r:id="rId3" invalidUrl="" action="ppaction://hlinksldjump" tgtFrame="" tooltip="" history="1" highlightClick="0" endSnd="0"/>
              </a:rPr>
              <a:t>MENU</a:t>
            </a:r>
          </a:p>
        </p:txBody>
      </p:sp>
      <p:pic>
        <p:nvPicPr>
          <p:cNvPr id="238" name="Google Shape;170;p19" descr="Google Shape;170;p19"/>
          <p:cNvPicPr>
            <a:picLocks noChangeAspect="1"/>
          </p:cNvPicPr>
          <p:nvPr/>
        </p:nvPicPr>
        <p:blipFill>
          <a:blip r:embed="rId4">
            <a:extLst/>
          </a:blip>
          <a:stretch>
            <a:fillRect/>
          </a:stretch>
        </p:blipFill>
        <p:spPr>
          <a:xfrm>
            <a:off x="1208087" y="-1213575"/>
            <a:ext cx="2736177" cy="3104528"/>
          </a:xfrm>
          <a:prstGeom prst="rect">
            <a:avLst/>
          </a:prstGeom>
          <a:ln w="12700">
            <a:miter lim="400000"/>
          </a:ln>
        </p:spPr>
      </p:pic>
      <p:grpSp>
        <p:nvGrpSpPr>
          <p:cNvPr id="241" name="Google Shape;171;p19"/>
          <p:cNvGrpSpPr/>
          <p:nvPr/>
        </p:nvGrpSpPr>
        <p:grpSpPr>
          <a:xfrm>
            <a:off x="-41551" y="4662999"/>
            <a:ext cx="3454202" cy="520974"/>
            <a:chOff x="0" y="0"/>
            <a:chExt cx="3454200" cy="520972"/>
          </a:xfrm>
        </p:grpSpPr>
        <p:pic>
          <p:nvPicPr>
            <p:cNvPr id="239" name="Google Shape;172;p19" descr="Google Shape;172;p19"/>
            <p:cNvPicPr>
              <a:picLocks noChangeAspect="1"/>
            </p:cNvPicPr>
            <p:nvPr/>
          </p:nvPicPr>
          <p:blipFill>
            <a:blip r:embed="rId5">
              <a:extLst/>
            </a:blip>
            <a:stretch>
              <a:fillRect/>
            </a:stretch>
          </p:blipFill>
          <p:spPr>
            <a:xfrm>
              <a:off x="520974" y="0"/>
              <a:ext cx="211476" cy="211476"/>
            </a:xfrm>
            <a:prstGeom prst="rect">
              <a:avLst/>
            </a:prstGeom>
            <a:ln w="12700" cap="flat">
              <a:noFill/>
              <a:miter lim="400000"/>
            </a:ln>
            <a:effectLst/>
          </p:spPr>
        </p:pic>
        <p:sp>
          <p:nvSpPr>
            <p:cNvPr id="240" name="Google Shape;173;p19"/>
            <p:cNvSpPr txBox="1"/>
            <p:nvPr/>
          </p:nvSpPr>
          <p:spPr>
            <a:xfrm>
              <a:off x="0" y="263999"/>
              <a:ext cx="3454201" cy="2569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500">
                  <a:solidFill>
                    <a:srgbClr val="FFFFFF"/>
                  </a:solidFill>
                </a:defRPr>
              </a:lvl1pPr>
            </a:lstStyle>
            <a:p>
              <a:pPr/>
              <a:r>
                <a:t>Copyright © 2023 Figment S.A. de C.V. All rights reserved.</a:t>
              </a:r>
            </a:p>
          </p:txBody>
        </p:sp>
      </p:gr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3" name="Google Shape;178;p20" descr="Google Shape;178;p20"/>
          <p:cNvPicPr>
            <a:picLocks noChangeAspect="1"/>
          </p:cNvPicPr>
          <p:nvPr/>
        </p:nvPicPr>
        <p:blipFill>
          <a:blip r:embed="rId2">
            <a:extLst/>
          </a:blip>
          <a:stretch>
            <a:fillRect/>
          </a:stretch>
        </p:blipFill>
        <p:spPr>
          <a:xfrm>
            <a:off x="4450300" y="687686"/>
            <a:ext cx="4306450" cy="3768139"/>
          </a:xfrm>
          <a:prstGeom prst="rect">
            <a:avLst/>
          </a:prstGeom>
          <a:ln w="12700">
            <a:miter lim="400000"/>
          </a:ln>
        </p:spPr>
      </p:pic>
      <p:sp>
        <p:nvSpPr>
          <p:cNvPr id="244" name="Google Shape;179;p20"/>
          <p:cNvSpPr txBox="1"/>
          <p:nvPr/>
        </p:nvSpPr>
        <p:spPr>
          <a:xfrm>
            <a:off x="665250" y="1765924"/>
            <a:ext cx="3398700" cy="1984982"/>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nSpc>
                <a:spcPct val="170000"/>
              </a:lnSpc>
              <a:defRPr sz="900">
                <a:latin typeface="Lexend Light"/>
                <a:ea typeface="Lexend Light"/>
                <a:cs typeface="Lexend Light"/>
                <a:sym typeface="Lexend Light"/>
              </a:defRPr>
            </a:pPr>
            <a:r>
              <a:t>Virtually all our offerings are managed and produced internally. You can say goodbye to the complexity of juggling multiple agencies at once.</a:t>
            </a:r>
          </a:p>
          <a:p>
            <a:pPr>
              <a:lnSpc>
                <a:spcPct val="170000"/>
              </a:lnSpc>
              <a:defRPr sz="900">
                <a:latin typeface="Lexend Light"/>
                <a:ea typeface="Lexend Light"/>
                <a:cs typeface="Lexend Light"/>
                <a:sym typeface="Lexend Light"/>
              </a:defRPr>
            </a:pPr>
            <a:r>
              <a:t>In a world filled with diva-agencies, we stand apart. While numerous firms outsource work and only inflate costs, here </a:t>
            </a:r>
            <a:r>
              <a:rPr>
                <a:latin typeface="Lexend Bold"/>
                <a:ea typeface="Lexend Bold"/>
                <a:cs typeface="Lexend Bold"/>
                <a:sym typeface="Lexend Bold"/>
              </a:rPr>
              <a:t>you have a single touchpoint</a:t>
            </a:r>
            <a:r>
              <a:t> that embodies a team of over 35 experts, ready to cater to your needs across a spectrum of digital specialties.</a:t>
            </a:r>
          </a:p>
        </p:txBody>
      </p:sp>
      <p:sp>
        <p:nvSpPr>
          <p:cNvPr id="245" name="Google Shape;180;p20"/>
          <p:cNvSpPr/>
          <p:nvPr/>
        </p:nvSpPr>
        <p:spPr>
          <a:xfrm rot="16200000">
            <a:off x="7363349" y="3362850"/>
            <a:ext cx="903601" cy="2657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299A3"/>
          </a:solidFill>
          <a:ln w="12700">
            <a:miter lim="400000"/>
          </a:ln>
        </p:spPr>
        <p:txBody>
          <a:bodyPr lIns="45719" rIns="45719" anchor="ctr"/>
          <a:lstStyle/>
          <a:p>
            <a:pPr/>
          </a:p>
        </p:txBody>
      </p:sp>
      <p:pic>
        <p:nvPicPr>
          <p:cNvPr id="246" name="Google Shape;181;p20" descr="Google Shape;181;p20"/>
          <p:cNvPicPr>
            <a:picLocks noChangeAspect="1"/>
          </p:cNvPicPr>
          <p:nvPr/>
        </p:nvPicPr>
        <p:blipFill>
          <a:blip r:embed="rId3">
            <a:extLst/>
          </a:blip>
          <a:stretch>
            <a:fillRect/>
          </a:stretch>
        </p:blipFill>
        <p:spPr>
          <a:xfrm>
            <a:off x="471300" y="4665324"/>
            <a:ext cx="211476" cy="211476"/>
          </a:xfrm>
          <a:prstGeom prst="rect">
            <a:avLst/>
          </a:prstGeom>
          <a:ln w="12700">
            <a:miter lim="400000"/>
          </a:ln>
        </p:spPr>
      </p:pic>
      <p:sp>
        <p:nvSpPr>
          <p:cNvPr id="247" name="Google Shape;182;p20">
            <a:hlinkClick r:id="rId4" invalidUrl="" action="ppaction://hlinksldjump" tgtFrame="" tooltip="" history="1" highlightClick="0" endSnd="0"/>
          </p:cNvPr>
          <p:cNvSpPr txBox="1"/>
          <p:nvPr/>
        </p:nvSpPr>
        <p:spPr>
          <a:xfrm>
            <a:off x="7804200" y="4612825"/>
            <a:ext cx="649501" cy="33068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1100" u="sng">
                <a:solidFill>
                  <a:schemeClr val="accent5"/>
                </a:solidFill>
                <a:uFill>
                  <a:solidFill>
                    <a:schemeClr val="accent5"/>
                  </a:solidFill>
                </a:uFill>
                <a:hlinkClick r:id="rId4" invalidUrl="" action="ppaction://hlinksldjump" tgtFrame="" tooltip="" history="1" highlightClick="0" endSnd="0"/>
              </a:defRPr>
            </a:lvl1pPr>
          </a:lstStyle>
          <a:p>
            <a:pPr>
              <a:defRPr>
                <a:uFillTx/>
              </a:defRPr>
            </a:pPr>
            <a:r>
              <a:rPr>
                <a:uFill>
                  <a:solidFill>
                    <a:schemeClr val="accent5"/>
                  </a:solidFill>
                </a:uFill>
                <a:hlinkClick r:id="rId4" invalidUrl="" action="ppaction://hlinksldjump" tgtFrame="" tooltip="" history="1" highlightClick="0" endSnd="0"/>
              </a:rPr>
              <a:t>MENU</a:t>
            </a:r>
          </a:p>
        </p:txBody>
      </p:sp>
      <p:grpSp>
        <p:nvGrpSpPr>
          <p:cNvPr id="250" name="Google Shape;183;p20"/>
          <p:cNvGrpSpPr/>
          <p:nvPr/>
        </p:nvGrpSpPr>
        <p:grpSpPr>
          <a:xfrm>
            <a:off x="-49676" y="4665324"/>
            <a:ext cx="3454202" cy="520974"/>
            <a:chOff x="0" y="0"/>
            <a:chExt cx="3454200" cy="520972"/>
          </a:xfrm>
        </p:grpSpPr>
        <p:pic>
          <p:nvPicPr>
            <p:cNvPr id="248" name="Google Shape;184;p20" descr="Google Shape;184;p20"/>
            <p:cNvPicPr>
              <a:picLocks noChangeAspect="1"/>
            </p:cNvPicPr>
            <p:nvPr/>
          </p:nvPicPr>
          <p:blipFill>
            <a:blip r:embed="rId3">
              <a:extLst/>
            </a:blip>
            <a:stretch>
              <a:fillRect/>
            </a:stretch>
          </p:blipFill>
          <p:spPr>
            <a:xfrm>
              <a:off x="520974" y="0"/>
              <a:ext cx="211476" cy="211476"/>
            </a:xfrm>
            <a:prstGeom prst="rect">
              <a:avLst/>
            </a:prstGeom>
            <a:ln w="12700" cap="flat">
              <a:noFill/>
              <a:miter lim="400000"/>
            </a:ln>
            <a:effectLst/>
          </p:spPr>
        </p:pic>
        <p:sp>
          <p:nvSpPr>
            <p:cNvPr id="249" name="Google Shape;185;p20"/>
            <p:cNvSpPr txBox="1"/>
            <p:nvPr/>
          </p:nvSpPr>
          <p:spPr>
            <a:xfrm>
              <a:off x="0" y="263999"/>
              <a:ext cx="3454201" cy="2569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500">
                  <a:solidFill>
                    <a:srgbClr val="D9D9D9"/>
                  </a:solidFill>
                </a:defRPr>
              </a:lvl1pPr>
            </a:lstStyle>
            <a:p>
              <a:pPr/>
              <a:r>
                <a:t>Copyright © 2023 Figment S.A. de C.V. All rights reserved.</a:t>
              </a:r>
            </a:p>
          </p:txBody>
        </p:sp>
      </p:grpSp>
      <p:pic>
        <p:nvPicPr>
          <p:cNvPr id="251" name="Google Shape;186;p20" descr="Google Shape;186;p20"/>
          <p:cNvPicPr>
            <a:picLocks noChangeAspect="1"/>
          </p:cNvPicPr>
          <p:nvPr/>
        </p:nvPicPr>
        <p:blipFill>
          <a:blip r:embed="rId5">
            <a:extLst/>
          </a:blip>
          <a:stretch>
            <a:fillRect/>
          </a:stretch>
        </p:blipFill>
        <p:spPr>
          <a:xfrm>
            <a:off x="-403601" y="804151"/>
            <a:ext cx="4724624" cy="643651"/>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Google Shape;191;p21"/>
          <p:cNvSpPr/>
          <p:nvPr/>
        </p:nvSpPr>
        <p:spPr>
          <a:xfrm>
            <a:off x="-12376" y="4948149"/>
            <a:ext cx="9156302" cy="211501"/>
          </a:xfrm>
          <a:prstGeom prst="rect">
            <a:avLst/>
          </a:prstGeom>
          <a:solidFill>
            <a:srgbClr val="F8DC7D"/>
          </a:solidFill>
          <a:ln w="12700">
            <a:miter lim="400000"/>
          </a:ln>
        </p:spPr>
        <p:txBody>
          <a:bodyPr lIns="45719" rIns="45719" anchor="ctr"/>
          <a:lstStyle/>
          <a:p>
            <a:pPr/>
          </a:p>
        </p:txBody>
      </p:sp>
      <p:sp>
        <p:nvSpPr>
          <p:cNvPr id="254" name="Google Shape;192;p21"/>
          <p:cNvSpPr txBox="1"/>
          <p:nvPr/>
        </p:nvSpPr>
        <p:spPr>
          <a:xfrm>
            <a:off x="4701425" y="2088375"/>
            <a:ext cx="3638401" cy="203197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just">
              <a:lnSpc>
                <a:spcPct val="170000"/>
              </a:lnSpc>
              <a:defRPr sz="1000">
                <a:latin typeface="Lexend Light"/>
                <a:ea typeface="Lexend Light"/>
                <a:cs typeface="Lexend Light"/>
                <a:sym typeface="Lexend Light"/>
              </a:defRPr>
            </a:pPr>
            <a:r>
              <a:t>Numerous clients entrust Digital Creativity completely to their "creative agencies." This paradigm is antiquated. Often, traditional creatives grapple with an incomplete grasp of technology—its mechanics, potential, and associated expenses. We'll give you </a:t>
            </a:r>
            <a:r>
              <a:rPr>
                <a:latin typeface="Lexend Bold"/>
                <a:ea typeface="Lexend Bold"/>
                <a:cs typeface="Lexend Bold"/>
                <a:sym typeface="Lexend Bold"/>
              </a:rPr>
              <a:t>ideas that remain unexplored</a:t>
            </a:r>
            <a:r>
              <a:t> by conventional agencies. They simply don't understand tech like we do.</a:t>
            </a:r>
          </a:p>
        </p:txBody>
      </p:sp>
      <p:pic>
        <p:nvPicPr>
          <p:cNvPr id="255" name="Google Shape;193;p21" descr="Google Shape;193;p21"/>
          <p:cNvPicPr>
            <a:picLocks noChangeAspect="1"/>
          </p:cNvPicPr>
          <p:nvPr/>
        </p:nvPicPr>
        <p:blipFill>
          <a:blip r:embed="rId2">
            <a:extLst/>
          </a:blip>
          <a:stretch>
            <a:fillRect/>
          </a:stretch>
        </p:blipFill>
        <p:spPr>
          <a:xfrm>
            <a:off x="970249" y="596449"/>
            <a:ext cx="3217125" cy="3950601"/>
          </a:xfrm>
          <a:prstGeom prst="rect">
            <a:avLst/>
          </a:prstGeom>
          <a:ln w="12700">
            <a:miter lim="400000"/>
          </a:ln>
        </p:spPr>
      </p:pic>
      <p:sp>
        <p:nvSpPr>
          <p:cNvPr id="256" name="Google Shape;194;p21">
            <a:hlinkClick r:id="rId3" invalidUrl="" action="ppaction://hlinksldjump" tgtFrame="" tooltip="" history="1" highlightClick="0" endSnd="0"/>
          </p:cNvPr>
          <p:cNvSpPr txBox="1"/>
          <p:nvPr/>
        </p:nvSpPr>
        <p:spPr>
          <a:xfrm>
            <a:off x="7804200" y="4612825"/>
            <a:ext cx="649501" cy="33068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1100" u="sng">
                <a:solidFill>
                  <a:schemeClr val="accent5"/>
                </a:solidFill>
                <a:uFill>
                  <a:solidFill>
                    <a:schemeClr val="accent5"/>
                  </a:solidFill>
                </a:uFill>
                <a:hlinkClick r:id="rId3" invalidUrl="" action="ppaction://hlinksldjump" tgtFrame="" tooltip="" history="1" highlightClick="0" endSnd="0"/>
              </a:defRPr>
            </a:lvl1pPr>
          </a:lstStyle>
          <a:p>
            <a:pPr>
              <a:defRPr>
                <a:uFillTx/>
              </a:defRPr>
            </a:pPr>
            <a:r>
              <a:rPr>
                <a:uFill>
                  <a:solidFill>
                    <a:schemeClr val="accent5"/>
                  </a:solidFill>
                </a:uFill>
                <a:hlinkClick r:id="rId3" invalidUrl="" action="ppaction://hlinksldjump" tgtFrame="" tooltip="" history="1" highlightClick="0" endSnd="0"/>
              </a:rPr>
              <a:t>MENU</a:t>
            </a:r>
          </a:p>
        </p:txBody>
      </p:sp>
      <p:pic>
        <p:nvPicPr>
          <p:cNvPr id="257" name="Google Shape;195;p21" descr="Google Shape;195;p21"/>
          <p:cNvPicPr>
            <a:picLocks noChangeAspect="1"/>
          </p:cNvPicPr>
          <p:nvPr/>
        </p:nvPicPr>
        <p:blipFill>
          <a:blip r:embed="rId4">
            <a:extLst/>
          </a:blip>
          <a:stretch>
            <a:fillRect/>
          </a:stretch>
        </p:blipFill>
        <p:spPr>
          <a:xfrm>
            <a:off x="471300" y="4665324"/>
            <a:ext cx="211476" cy="211476"/>
          </a:xfrm>
          <a:prstGeom prst="rect">
            <a:avLst/>
          </a:prstGeom>
          <a:ln w="12700">
            <a:miter lim="400000"/>
          </a:ln>
        </p:spPr>
      </p:pic>
      <p:pic>
        <p:nvPicPr>
          <p:cNvPr id="258" name="Google Shape;196;p21" descr="Google Shape;196;p21"/>
          <p:cNvPicPr>
            <a:picLocks noChangeAspect="1"/>
          </p:cNvPicPr>
          <p:nvPr/>
        </p:nvPicPr>
        <p:blipFill>
          <a:blip r:embed="rId4">
            <a:extLst/>
          </a:blip>
          <a:stretch>
            <a:fillRect/>
          </a:stretch>
        </p:blipFill>
        <p:spPr>
          <a:xfrm>
            <a:off x="471300" y="4665324"/>
            <a:ext cx="211476" cy="211476"/>
          </a:xfrm>
          <a:prstGeom prst="rect">
            <a:avLst/>
          </a:prstGeom>
          <a:ln w="12700">
            <a:miter lim="400000"/>
          </a:ln>
        </p:spPr>
      </p:pic>
      <p:grpSp>
        <p:nvGrpSpPr>
          <p:cNvPr id="261" name="Google Shape;197;p21"/>
          <p:cNvGrpSpPr/>
          <p:nvPr/>
        </p:nvGrpSpPr>
        <p:grpSpPr>
          <a:xfrm>
            <a:off x="-49676" y="4665324"/>
            <a:ext cx="3454202" cy="520974"/>
            <a:chOff x="0" y="0"/>
            <a:chExt cx="3454200" cy="520972"/>
          </a:xfrm>
        </p:grpSpPr>
        <p:pic>
          <p:nvPicPr>
            <p:cNvPr id="259" name="Google Shape;198;p21" descr="Google Shape;198;p21"/>
            <p:cNvPicPr>
              <a:picLocks noChangeAspect="1"/>
            </p:cNvPicPr>
            <p:nvPr/>
          </p:nvPicPr>
          <p:blipFill>
            <a:blip r:embed="rId4">
              <a:extLst/>
            </a:blip>
            <a:stretch>
              <a:fillRect/>
            </a:stretch>
          </p:blipFill>
          <p:spPr>
            <a:xfrm>
              <a:off x="520974" y="0"/>
              <a:ext cx="211476" cy="211476"/>
            </a:xfrm>
            <a:prstGeom prst="rect">
              <a:avLst/>
            </a:prstGeom>
            <a:ln w="12700" cap="flat">
              <a:noFill/>
              <a:miter lim="400000"/>
            </a:ln>
            <a:effectLst/>
          </p:spPr>
        </p:pic>
        <p:sp>
          <p:nvSpPr>
            <p:cNvPr id="260" name="Google Shape;199;p21"/>
            <p:cNvSpPr txBox="1"/>
            <p:nvPr/>
          </p:nvSpPr>
          <p:spPr>
            <a:xfrm>
              <a:off x="0" y="263999"/>
              <a:ext cx="3454201" cy="2569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500">
                  <a:solidFill>
                    <a:srgbClr val="FFFFFF"/>
                  </a:solidFill>
                </a:defRPr>
              </a:lvl1pPr>
            </a:lstStyle>
            <a:p>
              <a:pPr/>
              <a:r>
                <a:t>Copyright © 2023 Figment S.A. de C.V. All rights reserved.</a:t>
              </a:r>
            </a:p>
          </p:txBody>
        </p:sp>
      </p:grpSp>
      <p:pic>
        <p:nvPicPr>
          <p:cNvPr id="262" name="Google Shape;200;p21" descr="Google Shape;200;p21"/>
          <p:cNvPicPr>
            <a:picLocks noChangeAspect="1"/>
          </p:cNvPicPr>
          <p:nvPr/>
        </p:nvPicPr>
        <p:blipFill>
          <a:blip r:embed="rId5">
            <a:extLst/>
          </a:blip>
          <a:stretch>
            <a:fillRect/>
          </a:stretch>
        </p:blipFill>
        <p:spPr>
          <a:xfrm>
            <a:off x="4748624" y="0"/>
            <a:ext cx="3544004" cy="1534901"/>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